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13"/>
  </p:notesMasterIdLst>
  <p:sldIdLst>
    <p:sldId id="256" r:id="rId5"/>
    <p:sldId id="398" r:id="rId6"/>
    <p:sldId id="415" r:id="rId7"/>
    <p:sldId id="399" r:id="rId8"/>
    <p:sldId id="416" r:id="rId9"/>
    <p:sldId id="417" r:id="rId10"/>
    <p:sldId id="418" r:id="rId11"/>
    <p:sldId id="306" r:id="rId12"/>
  </p:sldIdLst>
  <p:sldSz cx="12192000" cy="6858000"/>
  <p:notesSz cx="6858000" cy="9144000"/>
  <p:embeddedFontLst>
    <p:embeddedFont>
      <p:font typeface="Avenir" panose="02000503020000020003" pitchFamily="2" charset="0"/>
      <p:regular r:id="rId14"/>
      <p:italic r:id="rId15"/>
    </p:embeddedFont>
    <p:embeddedFont>
      <p:font typeface="Avenir Black" panose="02000503020000020003" pitchFamily="2" charset="0"/>
      <p:bold r:id="rId16"/>
      <p:italic r:id="rId17"/>
      <p:boldItalic r:id="rId18"/>
    </p:embeddedFont>
    <p:embeddedFont>
      <p:font typeface="Avenir Book" panose="02000503020000020003" pitchFamily="2" charset="0"/>
      <p:regular r:id="rId19"/>
      <p: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73" roundtripDataSignature="AMtx7mirdhL4diyKTD+foEU6azSFn0kot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800974-1753-10D5-00ED-13BF43B61B37}" name="Esther van Boxtel | Richtingmakers" initials="" userId="S::esther@richtingmakers.nl::765456b8-24b1-451c-87b1-3b02ddf9f240" providerId="AD"/>
  <p188:author id="{158B0982-D112-8D35-C401-2B93DF6A8648}" name="Suzanne Kostelijk | Richtingmakers" initials="" userId="S::suzanne@richtingmakers.nl::28b1fb8b-d71e-44dd-be7d-902d9d347fa5" providerId="AD"/>
  <p188:author id="{3D177583-DB8D-142D-B9E4-0F2D1FB6A226}" name="suzanne.kostelijk@gmail.com" initials="" userId="ddf7115ba74d8972" providerId="Windows Live"/>
  <p188:author id="{8FB3A8B3-053D-F83E-D348-1D1085CBA86A}" name="Meike Jonkers | Richtingmakers" initials="MJ|R" userId="S::meike@richtingmakers.nl::d7ff1318-4953-4325-bc92-f5585f018e8c" providerId="AD"/>
  <p188:author id="{5EE7F8E4-B977-5990-1FED-9F1ACAE8FC15}" name="Roos Gerritsen | Richtingmakers" initials="" userId="S::roos@richtingmakers.nl::2f0e3e33-b833-4ef0-a18a-88be777c7a91" providerId="AD"/>
  <p188:author id="{3A5036FA-2E2E-562E-1193-00CB185A5FF5}" name="Tessa Oostdam" initials="TO" userId="S::t.oostdam@sboh.nl::c630e9b4-41ef-427f-b9af-518fde98016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6017E"/>
    <a:srgbClr val="E114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819C04-11BC-F94E-835C-7770C64608B6}" v="53" dt="2025-12-10T13:54:15.121"/>
  </p1510:revLst>
</p1510:revInfo>
</file>

<file path=ppt/tableStyles.xml><?xml version="1.0" encoding="utf-8"?>
<a:tblStyleLst xmlns:a="http://schemas.openxmlformats.org/drawingml/2006/main" def="{4D8DB82D-D979-4C2A-B09E-1B13A44F6866}">
  <a:tblStyle styleId="{4D8DB82D-D979-4C2A-B09E-1B13A44F686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2"/>
    <p:restoredTop sz="89775"/>
  </p:normalViewPr>
  <p:slideViewPr>
    <p:cSldViewPr snapToGrid="0" snapToObjects="1">
      <p:cViewPr>
        <p:scale>
          <a:sx n="153" d="100"/>
          <a:sy n="153" d="100"/>
        </p:scale>
        <p:origin x="144" y="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customXml" Target="../customXml/item3.xml"/><Relationship Id="rId76"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15"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font" Target="fonts/font6.fntdata"/><Relationship Id="rId73" Type="http://customschemas.google.com/relationships/presentationmetadata" Target="metadata"/><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7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1" i="0" u="none" strike="noStrike" cap="none">
                <a:solidFill>
                  <a:schemeClr val="dk1"/>
                </a:solidFill>
                <a:latin typeface="Avenir Black" panose="02000503020000020003" pitchFamily="2" charset="0"/>
                <a:ea typeface="Avenir Black" panose="02000503020000020003" pitchFamily="2"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nl-NL"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1" i="0" u="none" strike="noStrike" cap="none">
                <a:solidFill>
                  <a:schemeClr val="dk1"/>
                </a:solidFill>
                <a:latin typeface="Avenir Black" panose="02000503020000020003" pitchFamily="2" charset="0"/>
                <a:ea typeface="Avenir Black" panose="02000503020000020003" pitchFamily="2"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nl-NL"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nl-NL"/>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1" i="0" u="none" strike="noStrike" cap="none">
                <a:solidFill>
                  <a:schemeClr val="dk1"/>
                </a:solidFill>
                <a:latin typeface="Avenir Black" panose="02000503020000020003" pitchFamily="2" charset="0"/>
                <a:ea typeface="Avenir Black" panose="02000503020000020003" pitchFamily="2"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nl-NL"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b="1" i="0">
                <a:latin typeface="Avenir Black" panose="02000503020000020003" pitchFamily="2" charset="0"/>
              </a:defRPr>
            </a:lvl1pPr>
          </a:lstStyle>
          <a:p>
            <a:pPr algn="r"/>
            <a:fld id="{00000000-1234-1234-1234-123412341234}" type="slidenum">
              <a:rPr lang="nl-NL" sz="1200" smtClean="0">
                <a:solidFill>
                  <a:schemeClr val="dk1"/>
                </a:solidFill>
                <a:ea typeface="Calibri"/>
                <a:cs typeface="Calibri"/>
                <a:sym typeface="Calibri"/>
              </a:rPr>
              <a:pPr algn="r"/>
              <a:t>‹nr.›</a:t>
            </a:fld>
            <a:endParaRPr lang="nl-NL" sz="1200" dirty="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venir Black" panose="02000503020000020003" pitchFamily="2" charset="0"/>
        <a:ea typeface="Avenir Black" panose="02000503020000020003" pitchFamily="2" charset="0"/>
        <a:cs typeface="Arial"/>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venir Black" panose="02000503020000020003" pitchFamily="2" charset="0"/>
            </a:endParaRPr>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a:extLst>
            <a:ext uri="{FF2B5EF4-FFF2-40B4-BE49-F238E27FC236}">
              <a16:creationId xmlns:a16="http://schemas.microsoft.com/office/drawing/2014/main" id="{1AC3F5C8-5861-84C7-B020-5968C66DF9C0}"/>
            </a:ext>
          </a:extLst>
        </p:cNvPr>
        <p:cNvGrpSpPr/>
        <p:nvPr/>
      </p:nvGrpSpPr>
      <p:grpSpPr>
        <a:xfrm>
          <a:off x="0" y="0"/>
          <a:ext cx="0" cy="0"/>
          <a:chOff x="0" y="0"/>
          <a:chExt cx="0" cy="0"/>
        </a:xfrm>
      </p:grpSpPr>
      <p:sp>
        <p:nvSpPr>
          <p:cNvPr id="464" name="Google Shape;464;p46:notes">
            <a:extLst>
              <a:ext uri="{FF2B5EF4-FFF2-40B4-BE49-F238E27FC236}">
                <a16:creationId xmlns:a16="http://schemas.microsoft.com/office/drawing/2014/main" id="{6EB6DC62-81C1-8AF0-F6E5-5E1FE08FA67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venir Black" panose="02000503020000020003" pitchFamily="2" charset="0"/>
            </a:endParaRPr>
          </a:p>
        </p:txBody>
      </p:sp>
      <p:sp>
        <p:nvSpPr>
          <p:cNvPr id="465" name="Google Shape;465;p46:notes">
            <a:extLst>
              <a:ext uri="{FF2B5EF4-FFF2-40B4-BE49-F238E27FC236}">
                <a16:creationId xmlns:a16="http://schemas.microsoft.com/office/drawing/2014/main" id="{5AF2DA4C-D44C-C5F8-BE57-D6A59486268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Tree>
    <p:extLst>
      <p:ext uri="{BB962C8B-B14F-4D97-AF65-F5344CB8AC3E}">
        <p14:creationId xmlns:p14="http://schemas.microsoft.com/office/powerpoint/2010/main" val="1272537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err="1"/>
              <a:t>https</a:t>
            </a:r>
            <a:r>
              <a:rPr lang="nl-NL" dirty="0"/>
              <a:t>://</a:t>
            </a:r>
            <a:r>
              <a:rPr lang="nl-NL" dirty="0" err="1"/>
              <a:t>www.youtube.com</a:t>
            </a:r>
            <a:r>
              <a:rPr lang="nl-NL" dirty="0"/>
              <a:t>/</a:t>
            </a:r>
            <a:r>
              <a:rPr lang="nl-NL" dirty="0" err="1"/>
              <a:t>watch?v</a:t>
            </a:r>
            <a:r>
              <a:rPr lang="nl-NL" dirty="0"/>
              <a:t>=9RYadiTmLqc</a:t>
            </a:r>
          </a:p>
        </p:txBody>
      </p:sp>
      <p:sp>
        <p:nvSpPr>
          <p:cNvPr id="4" name="Tijdelijke aanduiding voor dianummer 3"/>
          <p:cNvSpPr>
            <a:spLocks noGrp="1"/>
          </p:cNvSpPr>
          <p:nvPr>
            <p:ph type="sldNum" idx="12"/>
          </p:nvPr>
        </p:nvSpPr>
        <p:spPr/>
        <p:txBody>
          <a:bodyPr/>
          <a:lstStyle/>
          <a:p>
            <a:pPr algn="r"/>
            <a:fld id="{00000000-1234-1234-1234-123412341234}" type="slidenum">
              <a:rPr lang="nl-NL" sz="1200" smtClean="0">
                <a:solidFill>
                  <a:schemeClr val="dk1"/>
                </a:solidFill>
                <a:ea typeface="Calibri"/>
                <a:cs typeface="Calibri"/>
                <a:sym typeface="Calibri"/>
              </a:rPr>
              <a:pPr algn="r"/>
              <a:t>7</a:t>
            </a:fld>
            <a:endParaRPr lang="nl-NL" sz="1200" dirty="0">
              <a:solidFill>
                <a:schemeClr val="dk1"/>
              </a:solidFill>
              <a:ea typeface="Calibri"/>
              <a:cs typeface="Calibri"/>
              <a:sym typeface="Calibri"/>
            </a:endParaRPr>
          </a:p>
        </p:txBody>
      </p:sp>
    </p:spTree>
    <p:extLst>
      <p:ext uri="{BB962C8B-B14F-4D97-AF65-F5344CB8AC3E}">
        <p14:creationId xmlns:p14="http://schemas.microsoft.com/office/powerpoint/2010/main" val="176000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venir Black" panose="02000503020000020003" pitchFamily="2" charset="0"/>
            </a:endParaRPr>
          </a:p>
        </p:txBody>
      </p:sp>
      <p:sp>
        <p:nvSpPr>
          <p:cNvPr id="501" name="Google Shape;50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reserve="1">
  <p:cSld name="1_Titeldia">
    <p:spTree>
      <p:nvGrpSpPr>
        <p:cNvPr id="1" name="Shape 15"/>
        <p:cNvGrpSpPr/>
        <p:nvPr/>
      </p:nvGrpSpPr>
      <p:grpSpPr>
        <a:xfrm>
          <a:off x="0" y="0"/>
          <a:ext cx="0" cy="0"/>
          <a:chOff x="0" y="0"/>
          <a:chExt cx="0" cy="0"/>
        </a:xfrm>
      </p:grpSpPr>
      <p:pic>
        <p:nvPicPr>
          <p:cNvPr id="8" name="Afbeelding 7">
            <a:extLst>
              <a:ext uri="{FF2B5EF4-FFF2-40B4-BE49-F238E27FC236}">
                <a16:creationId xmlns:a16="http://schemas.microsoft.com/office/drawing/2014/main" id="{9FFDD9B3-90AE-BAF9-B2E9-D903EFFCD2B9}"/>
              </a:ext>
            </a:extLst>
          </p:cNvPr>
          <p:cNvPicPr>
            <a:picLocks noChangeAspect="1"/>
          </p:cNvPicPr>
          <p:nvPr userDrawn="1"/>
        </p:nvPicPr>
        <p:blipFill>
          <a:blip r:embed="rId2"/>
          <a:srcRect/>
          <a:stretch/>
        </p:blipFill>
        <p:spPr>
          <a:xfrm>
            <a:off x="-1" y="0"/>
            <a:ext cx="12221786" cy="6874754"/>
          </a:xfrm>
          <a:prstGeom prst="rect">
            <a:avLst/>
          </a:prstGeom>
        </p:spPr>
      </p:pic>
      <p:sp>
        <p:nvSpPr>
          <p:cNvPr id="9" name="Rechthoek met aan één zijde afgeronde hoeken 8">
            <a:extLst>
              <a:ext uri="{FF2B5EF4-FFF2-40B4-BE49-F238E27FC236}">
                <a16:creationId xmlns:a16="http://schemas.microsoft.com/office/drawing/2014/main" id="{CC4315C9-4F8A-5BAF-BE9D-4B6C0CACFC7A}"/>
              </a:ext>
            </a:extLst>
          </p:cNvPr>
          <p:cNvSpPr/>
          <p:nvPr userDrawn="1"/>
        </p:nvSpPr>
        <p:spPr>
          <a:xfrm flipV="1">
            <a:off x="310654" y="-3"/>
            <a:ext cx="6240162" cy="5412261"/>
          </a:xfrm>
          <a:prstGeom prst="round2SameRect">
            <a:avLst>
              <a:gd name="adj1" fmla="val 7850"/>
              <a:gd name="adj2" fmla="val 0"/>
            </a:avLst>
          </a:prstGeom>
          <a:solidFill>
            <a:srgbClr val="E601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Google Shape;17;p53"/>
          <p:cNvSpPr txBox="1">
            <a:spLocks noGrp="1"/>
          </p:cNvSpPr>
          <p:nvPr>
            <p:ph type="ctrTitle"/>
          </p:nvPr>
        </p:nvSpPr>
        <p:spPr>
          <a:xfrm>
            <a:off x="703687" y="485344"/>
            <a:ext cx="5503524" cy="2387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800"/>
              <a:buFont typeface="Avenir"/>
              <a:buNone/>
              <a:defRPr sz="4800" b="1">
                <a:solidFill>
                  <a:schemeClr val="bg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8" name="Google Shape;18;p53"/>
          <p:cNvSpPr txBox="1">
            <a:spLocks noGrp="1"/>
          </p:cNvSpPr>
          <p:nvPr>
            <p:ph type="subTitle" idx="1"/>
          </p:nvPr>
        </p:nvSpPr>
        <p:spPr>
          <a:xfrm>
            <a:off x="678973" y="3107749"/>
            <a:ext cx="5503524" cy="11924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1800" b="1">
                <a:solidFill>
                  <a:schemeClr val="bg1"/>
                </a:solidFill>
                <a:latin typeface="FUTURA MEDIUM" panose="020B0602020204020303" pitchFamily="34" charset="-79"/>
                <a:ea typeface="FUTURA MEDIUM" panose="020B0602020204020303" pitchFamily="34" charset="-79"/>
                <a:cs typeface="FUTURA MEDIUM" panose="020B0602020204020303" pitchFamily="34" charset="-79"/>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22" name="Google Shape;22;p53"/>
          <p:cNvPicPr preferRelativeResize="0"/>
          <p:nvPr/>
        </p:nvPicPr>
        <p:blipFill rotWithShape="1">
          <a:blip r:embed="rId3">
            <a:alphaModFix/>
          </a:blip>
          <a:srcRect/>
          <a:stretch/>
        </p:blipFill>
        <p:spPr>
          <a:xfrm>
            <a:off x="8991981" y="166979"/>
            <a:ext cx="3059766" cy="1361196"/>
          </a:xfrm>
          <a:prstGeom prst="rect">
            <a:avLst/>
          </a:prstGeom>
          <a:noFill/>
          <a:ln>
            <a:noFill/>
          </a:ln>
        </p:spPr>
      </p:pic>
      <p:pic>
        <p:nvPicPr>
          <p:cNvPr id="12" name="Afbeelding 11" descr="Afbeelding met kleding, persoon, staan, denim&#10;&#10;Door AI gegenereerde inhoud is mogelijk onjuist.">
            <a:extLst>
              <a:ext uri="{FF2B5EF4-FFF2-40B4-BE49-F238E27FC236}">
                <a16:creationId xmlns:a16="http://schemas.microsoft.com/office/drawing/2014/main" id="{4F06D4B1-BBD2-A893-048F-97C72DB7E3F0}"/>
              </a:ext>
            </a:extLst>
          </p:cNvPr>
          <p:cNvPicPr>
            <a:picLocks noChangeAspect="1"/>
          </p:cNvPicPr>
          <p:nvPr userDrawn="1"/>
        </p:nvPicPr>
        <p:blipFill>
          <a:blip r:embed="rId4"/>
          <a:srcRect l="57824" t="12620" r="20758" b="41460"/>
          <a:stretch>
            <a:fillRect/>
          </a:stretch>
        </p:blipFill>
        <p:spPr>
          <a:xfrm>
            <a:off x="5663272" y="-16756"/>
            <a:ext cx="4808488" cy="6874756"/>
          </a:xfrm>
          <a:prstGeom prst="rect">
            <a:avLst/>
          </a:prstGeom>
        </p:spPr>
      </p:pic>
      <p:sp>
        <p:nvSpPr>
          <p:cNvPr id="2" name="Google Shape;12;p52">
            <a:extLst>
              <a:ext uri="{FF2B5EF4-FFF2-40B4-BE49-F238E27FC236}">
                <a16:creationId xmlns:a16="http://schemas.microsoft.com/office/drawing/2014/main" id="{312BA51B-6BB3-213E-8A21-7B127E53D4AC}"/>
              </a:ext>
            </a:extLst>
          </p:cNvPr>
          <p:cNvSpPr txBox="1">
            <a:spLocks noGrp="1"/>
          </p:cNvSpPr>
          <p:nvPr>
            <p:ph type="dt" idx="10"/>
          </p:nvPr>
        </p:nvSpPr>
        <p:spPr>
          <a:xfrm>
            <a:off x="675362" y="455049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bg1"/>
                </a:solidFill>
                <a:latin typeface="Futura Medium" panose="020B0602020204020303" pitchFamily="34" charset="-79"/>
                <a:ea typeface="Futura Medium" panose="020B0602020204020303" pitchFamily="34" charset="-79"/>
                <a:cs typeface="Futura Medium" panose="020B0602020204020303" pitchFamily="34" charset="-79"/>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nl-NL"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055548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Sectiekop" preserve="1" userDrawn="1">
  <p:cSld name="2_Sectiekop">
    <p:spTree>
      <p:nvGrpSpPr>
        <p:cNvPr id="1" name="Shape 32"/>
        <p:cNvGrpSpPr/>
        <p:nvPr/>
      </p:nvGrpSpPr>
      <p:grpSpPr>
        <a:xfrm>
          <a:off x="0" y="0"/>
          <a:ext cx="0" cy="0"/>
          <a:chOff x="0" y="0"/>
          <a:chExt cx="0" cy="0"/>
        </a:xfrm>
      </p:grpSpPr>
      <p:pic>
        <p:nvPicPr>
          <p:cNvPr id="7" name="Afbeelding 6">
            <a:extLst>
              <a:ext uri="{FF2B5EF4-FFF2-40B4-BE49-F238E27FC236}">
                <a16:creationId xmlns:a16="http://schemas.microsoft.com/office/drawing/2014/main" id="{FD205F54-ADA1-DB20-8B62-18C8EC7791AA}"/>
              </a:ext>
            </a:extLst>
          </p:cNvPr>
          <p:cNvPicPr>
            <a:picLocks noChangeAspect="1"/>
          </p:cNvPicPr>
          <p:nvPr userDrawn="1"/>
        </p:nvPicPr>
        <p:blipFill>
          <a:blip r:embed="rId2"/>
          <a:srcRect/>
          <a:stretch/>
        </p:blipFill>
        <p:spPr>
          <a:xfrm>
            <a:off x="0" y="0"/>
            <a:ext cx="12192000" cy="6858000"/>
          </a:xfrm>
          <a:prstGeom prst="rect">
            <a:avLst/>
          </a:prstGeom>
        </p:spPr>
      </p:pic>
      <p:sp>
        <p:nvSpPr>
          <p:cNvPr id="33" name="Google Shape;33;p55"/>
          <p:cNvSpPr txBox="1">
            <a:spLocks noGrp="1"/>
          </p:cNvSpPr>
          <p:nvPr>
            <p:ph type="title"/>
          </p:nvPr>
        </p:nvSpPr>
        <p:spPr>
          <a:xfrm>
            <a:off x="466990" y="4004425"/>
            <a:ext cx="6404304" cy="2112169"/>
          </a:xfrm>
          <a:prstGeom prst="roundRect">
            <a:avLst/>
          </a:prstGeom>
          <a:solidFill>
            <a:srgbClr val="E6017E"/>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venir"/>
              <a:buNone/>
              <a:defRPr sz="4000" b="1">
                <a:solidFill>
                  <a:schemeClr val="lt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5"/>
          <p:cNvPicPr preferRelativeResize="0"/>
          <p:nvPr/>
        </p:nvPicPr>
        <p:blipFill rotWithShape="1">
          <a:blip r:embed="rId3">
            <a:alphaModFix/>
          </a:blip>
          <a:srcRect/>
          <a:stretch/>
        </p:blipFill>
        <p:spPr>
          <a:xfrm>
            <a:off x="9933710" y="192031"/>
            <a:ext cx="2119744" cy="930332"/>
          </a:xfrm>
          <a:prstGeom prst="rect">
            <a:avLst/>
          </a:prstGeom>
          <a:noFill/>
          <a:ln>
            <a:noFill/>
          </a:ln>
        </p:spPr>
      </p:pic>
    </p:spTree>
    <p:extLst>
      <p:ext uri="{BB962C8B-B14F-4D97-AF65-F5344CB8AC3E}">
        <p14:creationId xmlns:p14="http://schemas.microsoft.com/office/powerpoint/2010/main" val="3120838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Sectiekop" preserve="1" userDrawn="1">
  <p:cSld name="2_Sectiekop">
    <p:spTree>
      <p:nvGrpSpPr>
        <p:cNvPr id="1" name="Shape 32"/>
        <p:cNvGrpSpPr/>
        <p:nvPr/>
      </p:nvGrpSpPr>
      <p:grpSpPr>
        <a:xfrm>
          <a:off x="0" y="0"/>
          <a:ext cx="0" cy="0"/>
          <a:chOff x="0" y="0"/>
          <a:chExt cx="0" cy="0"/>
        </a:xfrm>
      </p:grpSpPr>
      <p:pic>
        <p:nvPicPr>
          <p:cNvPr id="7" name="Afbeelding 6">
            <a:extLst>
              <a:ext uri="{FF2B5EF4-FFF2-40B4-BE49-F238E27FC236}">
                <a16:creationId xmlns:a16="http://schemas.microsoft.com/office/drawing/2014/main" id="{FD205F54-ADA1-DB20-8B62-18C8EC7791AA}"/>
              </a:ext>
            </a:extLst>
          </p:cNvPr>
          <p:cNvPicPr>
            <a:picLocks noChangeAspect="1"/>
          </p:cNvPicPr>
          <p:nvPr userDrawn="1"/>
        </p:nvPicPr>
        <p:blipFill>
          <a:blip r:embed="rId2"/>
          <a:srcRect/>
          <a:stretch/>
        </p:blipFill>
        <p:spPr>
          <a:xfrm>
            <a:off x="0" y="0"/>
            <a:ext cx="12192000" cy="6858000"/>
          </a:xfrm>
          <a:prstGeom prst="rect">
            <a:avLst/>
          </a:prstGeom>
        </p:spPr>
      </p:pic>
      <p:sp>
        <p:nvSpPr>
          <p:cNvPr id="33" name="Google Shape;33;p55"/>
          <p:cNvSpPr txBox="1">
            <a:spLocks noGrp="1"/>
          </p:cNvSpPr>
          <p:nvPr>
            <p:ph type="title"/>
          </p:nvPr>
        </p:nvSpPr>
        <p:spPr>
          <a:xfrm>
            <a:off x="5347909" y="2372915"/>
            <a:ext cx="6404304" cy="2112169"/>
          </a:xfrm>
          <a:prstGeom prst="roundRect">
            <a:avLst/>
          </a:prstGeom>
          <a:solidFill>
            <a:srgbClr val="E1147F"/>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venir"/>
              <a:buNone/>
              <a:defRPr sz="4000" b="1">
                <a:solidFill>
                  <a:schemeClr val="lt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5"/>
          <p:cNvPicPr preferRelativeResize="0"/>
          <p:nvPr/>
        </p:nvPicPr>
        <p:blipFill rotWithShape="1">
          <a:blip r:embed="rId3">
            <a:alphaModFix/>
          </a:blip>
          <a:srcRect/>
          <a:stretch/>
        </p:blipFill>
        <p:spPr>
          <a:xfrm>
            <a:off x="9933710" y="192031"/>
            <a:ext cx="2119744" cy="930332"/>
          </a:xfrm>
          <a:prstGeom prst="rect">
            <a:avLst/>
          </a:prstGeom>
          <a:noFill/>
          <a:ln>
            <a:noFill/>
          </a:ln>
        </p:spPr>
      </p:pic>
    </p:spTree>
    <p:extLst>
      <p:ext uri="{BB962C8B-B14F-4D97-AF65-F5344CB8AC3E}">
        <p14:creationId xmlns:p14="http://schemas.microsoft.com/office/powerpoint/2010/main" val="77340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Sectiekop" preserve="1" userDrawn="1">
  <p:cSld name="2_Sectiekop">
    <p:spTree>
      <p:nvGrpSpPr>
        <p:cNvPr id="1" name="Shape 32"/>
        <p:cNvGrpSpPr/>
        <p:nvPr/>
      </p:nvGrpSpPr>
      <p:grpSpPr>
        <a:xfrm>
          <a:off x="0" y="0"/>
          <a:ext cx="0" cy="0"/>
          <a:chOff x="0" y="0"/>
          <a:chExt cx="0" cy="0"/>
        </a:xfrm>
      </p:grpSpPr>
      <p:pic>
        <p:nvPicPr>
          <p:cNvPr id="7" name="Afbeelding 6">
            <a:extLst>
              <a:ext uri="{FF2B5EF4-FFF2-40B4-BE49-F238E27FC236}">
                <a16:creationId xmlns:a16="http://schemas.microsoft.com/office/drawing/2014/main" id="{FD205F54-ADA1-DB20-8B62-18C8EC7791AA}"/>
              </a:ext>
            </a:extLst>
          </p:cNvPr>
          <p:cNvPicPr>
            <a:picLocks noChangeAspect="1"/>
          </p:cNvPicPr>
          <p:nvPr userDrawn="1"/>
        </p:nvPicPr>
        <p:blipFill>
          <a:blip r:embed="rId2"/>
          <a:srcRect/>
          <a:stretch/>
        </p:blipFill>
        <p:spPr>
          <a:xfrm>
            <a:off x="0" y="0"/>
            <a:ext cx="12192000" cy="6858000"/>
          </a:xfrm>
          <a:prstGeom prst="rect">
            <a:avLst/>
          </a:prstGeom>
        </p:spPr>
      </p:pic>
      <p:sp>
        <p:nvSpPr>
          <p:cNvPr id="33" name="Google Shape;33;p55"/>
          <p:cNvSpPr txBox="1">
            <a:spLocks noGrp="1"/>
          </p:cNvSpPr>
          <p:nvPr>
            <p:ph type="title"/>
          </p:nvPr>
        </p:nvSpPr>
        <p:spPr>
          <a:xfrm>
            <a:off x="466990" y="4004425"/>
            <a:ext cx="6404304" cy="2112169"/>
          </a:xfrm>
          <a:prstGeom prst="roundRect">
            <a:avLst/>
          </a:prstGeom>
          <a:solidFill>
            <a:srgbClr val="E6017E"/>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venir"/>
              <a:buNone/>
              <a:defRPr sz="4000" b="1">
                <a:solidFill>
                  <a:schemeClr val="lt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5"/>
          <p:cNvPicPr preferRelativeResize="0"/>
          <p:nvPr/>
        </p:nvPicPr>
        <p:blipFill rotWithShape="1">
          <a:blip r:embed="rId3">
            <a:alphaModFix/>
          </a:blip>
          <a:srcRect/>
          <a:stretch/>
        </p:blipFill>
        <p:spPr>
          <a:xfrm>
            <a:off x="9933710" y="192031"/>
            <a:ext cx="2119744" cy="930332"/>
          </a:xfrm>
          <a:prstGeom prst="rect">
            <a:avLst/>
          </a:prstGeom>
          <a:noFill/>
          <a:ln>
            <a:noFill/>
          </a:ln>
        </p:spPr>
      </p:pic>
    </p:spTree>
    <p:extLst>
      <p:ext uri="{BB962C8B-B14F-4D97-AF65-F5344CB8AC3E}">
        <p14:creationId xmlns:p14="http://schemas.microsoft.com/office/powerpoint/2010/main" val="3557910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Sectiekop" preserve="1" userDrawn="1">
  <p:cSld name="2_Sectiekop">
    <p:spTree>
      <p:nvGrpSpPr>
        <p:cNvPr id="1" name="Shape 32"/>
        <p:cNvGrpSpPr/>
        <p:nvPr/>
      </p:nvGrpSpPr>
      <p:grpSpPr>
        <a:xfrm>
          <a:off x="0" y="0"/>
          <a:ext cx="0" cy="0"/>
          <a:chOff x="0" y="0"/>
          <a:chExt cx="0" cy="0"/>
        </a:xfrm>
      </p:grpSpPr>
      <p:pic>
        <p:nvPicPr>
          <p:cNvPr id="7" name="Afbeelding 6">
            <a:extLst>
              <a:ext uri="{FF2B5EF4-FFF2-40B4-BE49-F238E27FC236}">
                <a16:creationId xmlns:a16="http://schemas.microsoft.com/office/drawing/2014/main" id="{FD205F54-ADA1-DB20-8B62-18C8EC7791AA}"/>
              </a:ext>
            </a:extLst>
          </p:cNvPr>
          <p:cNvPicPr>
            <a:picLocks noChangeAspect="1"/>
          </p:cNvPicPr>
          <p:nvPr userDrawn="1"/>
        </p:nvPicPr>
        <p:blipFill>
          <a:blip r:embed="rId2"/>
          <a:srcRect/>
          <a:stretch/>
        </p:blipFill>
        <p:spPr>
          <a:xfrm>
            <a:off x="0" y="0"/>
            <a:ext cx="12192000" cy="6858000"/>
          </a:xfrm>
          <a:prstGeom prst="rect">
            <a:avLst/>
          </a:prstGeom>
        </p:spPr>
      </p:pic>
      <p:sp>
        <p:nvSpPr>
          <p:cNvPr id="33" name="Google Shape;33;p55"/>
          <p:cNvSpPr txBox="1">
            <a:spLocks noGrp="1"/>
          </p:cNvSpPr>
          <p:nvPr>
            <p:ph type="title"/>
          </p:nvPr>
        </p:nvSpPr>
        <p:spPr>
          <a:xfrm>
            <a:off x="5347909" y="2372915"/>
            <a:ext cx="6404304" cy="2112169"/>
          </a:xfrm>
          <a:prstGeom prst="roundRect">
            <a:avLst/>
          </a:prstGeom>
          <a:solidFill>
            <a:srgbClr val="E1147F"/>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venir"/>
              <a:buNone/>
              <a:defRPr sz="4000" b="1">
                <a:solidFill>
                  <a:schemeClr val="lt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5"/>
          <p:cNvPicPr preferRelativeResize="0"/>
          <p:nvPr/>
        </p:nvPicPr>
        <p:blipFill rotWithShape="1">
          <a:blip r:embed="rId3">
            <a:alphaModFix/>
          </a:blip>
          <a:srcRect/>
          <a:stretch/>
        </p:blipFill>
        <p:spPr>
          <a:xfrm>
            <a:off x="9933710" y="192031"/>
            <a:ext cx="2119744" cy="930332"/>
          </a:xfrm>
          <a:prstGeom prst="rect">
            <a:avLst/>
          </a:prstGeom>
          <a:noFill/>
          <a:ln>
            <a:noFill/>
          </a:ln>
        </p:spPr>
      </p:pic>
    </p:spTree>
    <p:extLst>
      <p:ext uri="{BB962C8B-B14F-4D97-AF65-F5344CB8AC3E}">
        <p14:creationId xmlns:p14="http://schemas.microsoft.com/office/powerpoint/2010/main" val="1573136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Sectiekop" preserve="1" userDrawn="1">
  <p:cSld name="2_Sectiekop">
    <p:spTree>
      <p:nvGrpSpPr>
        <p:cNvPr id="1" name="Shape 32"/>
        <p:cNvGrpSpPr/>
        <p:nvPr/>
      </p:nvGrpSpPr>
      <p:grpSpPr>
        <a:xfrm>
          <a:off x="0" y="0"/>
          <a:ext cx="0" cy="0"/>
          <a:chOff x="0" y="0"/>
          <a:chExt cx="0" cy="0"/>
        </a:xfrm>
      </p:grpSpPr>
      <p:pic>
        <p:nvPicPr>
          <p:cNvPr id="7" name="Afbeelding 6">
            <a:extLst>
              <a:ext uri="{FF2B5EF4-FFF2-40B4-BE49-F238E27FC236}">
                <a16:creationId xmlns:a16="http://schemas.microsoft.com/office/drawing/2014/main" id="{FD205F54-ADA1-DB20-8B62-18C8EC7791AA}"/>
              </a:ext>
            </a:extLst>
          </p:cNvPr>
          <p:cNvPicPr>
            <a:picLocks noChangeAspect="1"/>
          </p:cNvPicPr>
          <p:nvPr userDrawn="1"/>
        </p:nvPicPr>
        <p:blipFill>
          <a:blip r:embed="rId2"/>
          <a:srcRect/>
          <a:stretch/>
        </p:blipFill>
        <p:spPr>
          <a:xfrm>
            <a:off x="0" y="0"/>
            <a:ext cx="12192000" cy="6858000"/>
          </a:xfrm>
          <a:prstGeom prst="rect">
            <a:avLst/>
          </a:prstGeom>
        </p:spPr>
      </p:pic>
      <p:sp>
        <p:nvSpPr>
          <p:cNvPr id="33" name="Google Shape;33;p55"/>
          <p:cNvSpPr txBox="1">
            <a:spLocks noGrp="1"/>
          </p:cNvSpPr>
          <p:nvPr>
            <p:ph type="title"/>
          </p:nvPr>
        </p:nvSpPr>
        <p:spPr>
          <a:xfrm>
            <a:off x="466990" y="4004425"/>
            <a:ext cx="6404304" cy="2112169"/>
          </a:xfrm>
          <a:prstGeom prst="roundRect">
            <a:avLst/>
          </a:prstGeom>
          <a:solidFill>
            <a:srgbClr val="E6017E"/>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venir"/>
              <a:buNone/>
              <a:defRPr sz="4000" b="1">
                <a:solidFill>
                  <a:schemeClr val="lt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5"/>
          <p:cNvPicPr preferRelativeResize="0"/>
          <p:nvPr/>
        </p:nvPicPr>
        <p:blipFill rotWithShape="1">
          <a:blip r:embed="rId3">
            <a:alphaModFix/>
          </a:blip>
          <a:srcRect/>
          <a:stretch/>
        </p:blipFill>
        <p:spPr>
          <a:xfrm>
            <a:off x="9933710" y="192031"/>
            <a:ext cx="2119744" cy="930332"/>
          </a:xfrm>
          <a:prstGeom prst="rect">
            <a:avLst/>
          </a:prstGeom>
          <a:noFill/>
          <a:ln>
            <a:noFill/>
          </a:ln>
        </p:spPr>
      </p:pic>
    </p:spTree>
    <p:extLst>
      <p:ext uri="{BB962C8B-B14F-4D97-AF65-F5344CB8AC3E}">
        <p14:creationId xmlns:p14="http://schemas.microsoft.com/office/powerpoint/2010/main" val="2016043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Sectiekop" preserve="1" userDrawn="1">
  <p:cSld name="2_Sectiekop">
    <p:spTree>
      <p:nvGrpSpPr>
        <p:cNvPr id="1" name="Shape 32"/>
        <p:cNvGrpSpPr/>
        <p:nvPr/>
      </p:nvGrpSpPr>
      <p:grpSpPr>
        <a:xfrm>
          <a:off x="0" y="0"/>
          <a:ext cx="0" cy="0"/>
          <a:chOff x="0" y="0"/>
          <a:chExt cx="0" cy="0"/>
        </a:xfrm>
      </p:grpSpPr>
      <p:pic>
        <p:nvPicPr>
          <p:cNvPr id="7" name="Afbeelding 6">
            <a:extLst>
              <a:ext uri="{FF2B5EF4-FFF2-40B4-BE49-F238E27FC236}">
                <a16:creationId xmlns:a16="http://schemas.microsoft.com/office/drawing/2014/main" id="{FD205F54-ADA1-DB20-8B62-18C8EC7791AA}"/>
              </a:ext>
            </a:extLst>
          </p:cNvPr>
          <p:cNvPicPr>
            <a:picLocks noChangeAspect="1"/>
          </p:cNvPicPr>
          <p:nvPr userDrawn="1"/>
        </p:nvPicPr>
        <p:blipFill>
          <a:blip r:embed="rId2"/>
          <a:srcRect/>
          <a:stretch/>
        </p:blipFill>
        <p:spPr>
          <a:xfrm>
            <a:off x="0" y="0"/>
            <a:ext cx="12192000" cy="6858000"/>
          </a:xfrm>
          <a:prstGeom prst="rect">
            <a:avLst/>
          </a:prstGeom>
        </p:spPr>
      </p:pic>
      <p:sp>
        <p:nvSpPr>
          <p:cNvPr id="33" name="Google Shape;33;p55"/>
          <p:cNvSpPr txBox="1">
            <a:spLocks noGrp="1"/>
          </p:cNvSpPr>
          <p:nvPr>
            <p:ph type="title"/>
          </p:nvPr>
        </p:nvSpPr>
        <p:spPr>
          <a:xfrm>
            <a:off x="5347909" y="2372915"/>
            <a:ext cx="6404304" cy="2112169"/>
          </a:xfrm>
          <a:prstGeom prst="roundRect">
            <a:avLst/>
          </a:prstGeom>
          <a:solidFill>
            <a:srgbClr val="E1147F"/>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venir"/>
              <a:buNone/>
              <a:defRPr sz="4000" b="1">
                <a:solidFill>
                  <a:schemeClr val="lt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5"/>
          <p:cNvPicPr preferRelativeResize="0"/>
          <p:nvPr/>
        </p:nvPicPr>
        <p:blipFill rotWithShape="1">
          <a:blip r:embed="rId3">
            <a:alphaModFix/>
          </a:blip>
          <a:srcRect/>
          <a:stretch/>
        </p:blipFill>
        <p:spPr>
          <a:xfrm>
            <a:off x="9933710" y="192031"/>
            <a:ext cx="2119744" cy="930332"/>
          </a:xfrm>
          <a:prstGeom prst="rect">
            <a:avLst/>
          </a:prstGeom>
          <a:noFill/>
          <a:ln>
            <a:noFill/>
          </a:ln>
        </p:spPr>
      </p:pic>
    </p:spTree>
    <p:extLst>
      <p:ext uri="{BB962C8B-B14F-4D97-AF65-F5344CB8AC3E}">
        <p14:creationId xmlns:p14="http://schemas.microsoft.com/office/powerpoint/2010/main" val="2175493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Sectiekop" preserve="1" userDrawn="1">
  <p:cSld name="2_Sectiekop">
    <p:spTree>
      <p:nvGrpSpPr>
        <p:cNvPr id="1" name="Shape 32"/>
        <p:cNvGrpSpPr/>
        <p:nvPr/>
      </p:nvGrpSpPr>
      <p:grpSpPr>
        <a:xfrm>
          <a:off x="0" y="0"/>
          <a:ext cx="0" cy="0"/>
          <a:chOff x="0" y="0"/>
          <a:chExt cx="0" cy="0"/>
        </a:xfrm>
      </p:grpSpPr>
      <p:pic>
        <p:nvPicPr>
          <p:cNvPr id="7" name="Afbeelding 6">
            <a:extLst>
              <a:ext uri="{FF2B5EF4-FFF2-40B4-BE49-F238E27FC236}">
                <a16:creationId xmlns:a16="http://schemas.microsoft.com/office/drawing/2014/main" id="{FD205F54-ADA1-DB20-8B62-18C8EC7791AA}"/>
              </a:ext>
            </a:extLst>
          </p:cNvPr>
          <p:cNvPicPr>
            <a:picLocks noChangeAspect="1"/>
          </p:cNvPicPr>
          <p:nvPr userDrawn="1"/>
        </p:nvPicPr>
        <p:blipFill>
          <a:blip r:embed="rId2"/>
          <a:srcRect/>
          <a:stretch/>
        </p:blipFill>
        <p:spPr>
          <a:xfrm>
            <a:off x="0" y="0"/>
            <a:ext cx="12192000" cy="6858000"/>
          </a:xfrm>
          <a:prstGeom prst="rect">
            <a:avLst/>
          </a:prstGeom>
        </p:spPr>
      </p:pic>
      <p:sp>
        <p:nvSpPr>
          <p:cNvPr id="33" name="Google Shape;33;p55"/>
          <p:cNvSpPr txBox="1">
            <a:spLocks noGrp="1"/>
          </p:cNvSpPr>
          <p:nvPr>
            <p:ph type="title"/>
          </p:nvPr>
        </p:nvSpPr>
        <p:spPr>
          <a:xfrm>
            <a:off x="466990" y="4004425"/>
            <a:ext cx="6404304" cy="2112169"/>
          </a:xfrm>
          <a:prstGeom prst="roundRect">
            <a:avLst/>
          </a:prstGeom>
          <a:solidFill>
            <a:srgbClr val="E6017E"/>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venir"/>
              <a:buNone/>
              <a:defRPr sz="4000" b="1">
                <a:solidFill>
                  <a:schemeClr val="lt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5"/>
          <p:cNvPicPr preferRelativeResize="0"/>
          <p:nvPr/>
        </p:nvPicPr>
        <p:blipFill rotWithShape="1">
          <a:blip r:embed="rId3">
            <a:alphaModFix/>
          </a:blip>
          <a:srcRect/>
          <a:stretch/>
        </p:blipFill>
        <p:spPr>
          <a:xfrm>
            <a:off x="9933710" y="192031"/>
            <a:ext cx="2119744" cy="930332"/>
          </a:xfrm>
          <a:prstGeom prst="rect">
            <a:avLst/>
          </a:prstGeom>
          <a:noFill/>
          <a:ln>
            <a:noFill/>
          </a:ln>
        </p:spPr>
      </p:pic>
    </p:spTree>
    <p:extLst>
      <p:ext uri="{BB962C8B-B14F-4D97-AF65-F5344CB8AC3E}">
        <p14:creationId xmlns:p14="http://schemas.microsoft.com/office/powerpoint/2010/main" val="333863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Sectiekop" preserve="1" userDrawn="1">
  <p:cSld name="2_Sectiekop">
    <p:spTree>
      <p:nvGrpSpPr>
        <p:cNvPr id="1" name="Shape 32"/>
        <p:cNvGrpSpPr/>
        <p:nvPr/>
      </p:nvGrpSpPr>
      <p:grpSpPr>
        <a:xfrm>
          <a:off x="0" y="0"/>
          <a:ext cx="0" cy="0"/>
          <a:chOff x="0" y="0"/>
          <a:chExt cx="0" cy="0"/>
        </a:xfrm>
      </p:grpSpPr>
      <p:sp>
        <p:nvSpPr>
          <p:cNvPr id="2" name="Google Shape;96;p64">
            <a:extLst>
              <a:ext uri="{FF2B5EF4-FFF2-40B4-BE49-F238E27FC236}">
                <a16:creationId xmlns:a16="http://schemas.microsoft.com/office/drawing/2014/main" id="{FE0385E7-2D00-DE72-B133-79C8C6EBD943}"/>
              </a:ext>
            </a:extLst>
          </p:cNvPr>
          <p:cNvSpPr>
            <a:spLocks noGrp="1"/>
          </p:cNvSpPr>
          <p:nvPr>
            <p:ph type="pic" idx="2"/>
          </p:nvPr>
        </p:nvSpPr>
        <p:spPr>
          <a:xfrm>
            <a:off x="0" y="0"/>
            <a:ext cx="12192000" cy="6858000"/>
          </a:xfrm>
          <a:prstGeom prst="rect">
            <a:avLst/>
          </a:prstGeom>
          <a:noFill/>
          <a:ln>
            <a:noFill/>
          </a:ln>
        </p:spPr>
        <p:txBody>
          <a:bodyPr/>
          <a:lstStyle/>
          <a:p>
            <a:endParaRPr lang="nl-NL"/>
          </a:p>
        </p:txBody>
      </p:sp>
      <p:sp>
        <p:nvSpPr>
          <p:cNvPr id="33" name="Google Shape;33;p55"/>
          <p:cNvSpPr txBox="1">
            <a:spLocks noGrp="1"/>
          </p:cNvSpPr>
          <p:nvPr>
            <p:ph type="title"/>
          </p:nvPr>
        </p:nvSpPr>
        <p:spPr>
          <a:xfrm>
            <a:off x="5369174" y="4371836"/>
            <a:ext cx="6404304" cy="2112169"/>
          </a:xfrm>
          <a:prstGeom prst="roundRect">
            <a:avLst/>
          </a:prstGeom>
          <a:solidFill>
            <a:srgbClr val="E1147F"/>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venir"/>
              <a:buNone/>
              <a:defRPr sz="4000" b="1">
                <a:solidFill>
                  <a:schemeClr val="lt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5"/>
          <p:cNvPicPr preferRelativeResize="0"/>
          <p:nvPr/>
        </p:nvPicPr>
        <p:blipFill rotWithShape="1">
          <a:blip r:embed="rId2">
            <a:alphaModFix/>
          </a:blip>
          <a:srcRect/>
          <a:stretch/>
        </p:blipFill>
        <p:spPr>
          <a:xfrm>
            <a:off x="9933710" y="192031"/>
            <a:ext cx="2119744" cy="930332"/>
          </a:xfrm>
          <a:prstGeom prst="rect">
            <a:avLst/>
          </a:prstGeom>
          <a:noFill/>
          <a:ln>
            <a:noFill/>
          </a:ln>
        </p:spPr>
      </p:pic>
    </p:spTree>
    <p:extLst>
      <p:ext uri="{BB962C8B-B14F-4D97-AF65-F5344CB8AC3E}">
        <p14:creationId xmlns:p14="http://schemas.microsoft.com/office/powerpoint/2010/main" val="1446925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38"/>
        <p:cNvGrpSpPr/>
        <p:nvPr/>
      </p:nvGrpSpPr>
      <p:grpSpPr>
        <a:xfrm>
          <a:off x="0" y="0"/>
          <a:ext cx="0" cy="0"/>
          <a:chOff x="0" y="0"/>
          <a:chExt cx="0" cy="0"/>
        </a:xfrm>
      </p:grpSpPr>
      <p:pic>
        <p:nvPicPr>
          <p:cNvPr id="40" name="Google Shape;40;p56"/>
          <p:cNvPicPr preferRelativeResize="0"/>
          <p:nvPr/>
        </p:nvPicPr>
        <p:blipFill rotWithShape="1">
          <a:blip r:embed="rId2">
            <a:alphaModFix/>
          </a:blip>
          <a:srcRect/>
          <a:stretch/>
        </p:blipFill>
        <p:spPr>
          <a:xfrm>
            <a:off x="9933710" y="192031"/>
            <a:ext cx="2119744" cy="930332"/>
          </a:xfrm>
          <a:prstGeom prst="rect">
            <a:avLst/>
          </a:prstGeom>
          <a:noFill/>
          <a:ln>
            <a:noFill/>
          </a:ln>
        </p:spPr>
      </p:pic>
      <p:pic>
        <p:nvPicPr>
          <p:cNvPr id="42" name="Google Shape;42;p56"/>
          <p:cNvPicPr preferRelativeResize="0"/>
          <p:nvPr/>
        </p:nvPicPr>
        <p:blipFill>
          <a:blip r:embed="rId3">
            <a:alphaModFix/>
          </a:blip>
          <a:srcRect/>
          <a:stretch/>
        </p:blipFill>
        <p:spPr>
          <a:xfrm>
            <a:off x="4323857" y="358989"/>
            <a:ext cx="3544285" cy="5547578"/>
          </a:xfrm>
          <a:prstGeom prst="rect">
            <a:avLst/>
          </a:prstGeom>
          <a:noFill/>
          <a:ln>
            <a:noFill/>
          </a:ln>
        </p:spPr>
      </p:pic>
      <p:pic>
        <p:nvPicPr>
          <p:cNvPr id="2" name="Afbeelding 1" descr="Afbeelding met Magenta, schermopname, roze, Kleurrijkheid&#10;&#10;Automatisch gegenereerde beschrijving">
            <a:extLst>
              <a:ext uri="{FF2B5EF4-FFF2-40B4-BE49-F238E27FC236}">
                <a16:creationId xmlns:a16="http://schemas.microsoft.com/office/drawing/2014/main" id="{BA59CB30-BC7A-17F8-7999-8EFE1764AE37}"/>
              </a:ext>
            </a:extLst>
          </p:cNvPr>
          <p:cNvPicPr>
            <a:picLocks noChangeAspect="1"/>
          </p:cNvPicPr>
          <p:nvPr userDrawn="1"/>
        </p:nvPicPr>
        <p:blipFill>
          <a:blip r:embed="rId4"/>
          <a:srcRect t="56030"/>
          <a:stretch/>
        </p:blipFill>
        <p:spPr>
          <a:xfrm>
            <a:off x="1242" y="6190772"/>
            <a:ext cx="12221787" cy="699726"/>
          </a:xfrm>
          <a:prstGeom prst="rect">
            <a:avLst/>
          </a:prstGeom>
        </p:spPr>
      </p:pic>
      <p:sp>
        <p:nvSpPr>
          <p:cNvPr id="4" name="Google Shape;29;p54">
            <a:extLst>
              <a:ext uri="{FF2B5EF4-FFF2-40B4-BE49-F238E27FC236}">
                <a16:creationId xmlns:a16="http://schemas.microsoft.com/office/drawing/2014/main" id="{74A1A263-6EA3-843C-DA9E-EF2C969505D8}"/>
              </a:ext>
            </a:extLst>
          </p:cNvPr>
          <p:cNvSpPr txBox="1">
            <a:spLocks noGrp="1"/>
          </p:cNvSpPr>
          <p:nvPr>
            <p:ph type="sldNum" idx="12"/>
          </p:nvPr>
        </p:nvSpPr>
        <p:spPr>
          <a:xfrm>
            <a:off x="11353800" y="6451484"/>
            <a:ext cx="586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chemeClr val="bg1"/>
                </a:solidFill>
                <a:latin typeface="Futura Medium" panose="020B0602020204020303" pitchFamily="34" charset="-79"/>
                <a:ea typeface="Futura Medium" panose="020B0602020204020303" pitchFamily="34" charset="-79"/>
                <a:cs typeface="Futura Medium" panose="020B0602020204020303" pitchFamily="34" charset="-79"/>
                <a:sym typeface="Avenir"/>
              </a:defRPr>
            </a:lvl1pPr>
            <a:lvl2pPr marL="0" lvl="1" indent="0" algn="r">
              <a:spcBef>
                <a:spcPts val="0"/>
              </a:spcBef>
              <a:buNone/>
              <a:defRPr sz="1000" b="0" i="0" u="none" strike="noStrike" cap="none">
                <a:solidFill>
                  <a:srgbClr val="888888"/>
                </a:solidFill>
                <a:latin typeface="Avenir"/>
                <a:ea typeface="Avenir"/>
                <a:cs typeface="Avenir"/>
                <a:sym typeface="Avenir"/>
              </a:defRPr>
            </a:lvl2pPr>
            <a:lvl3pPr marL="0" lvl="2" indent="0" algn="r">
              <a:spcBef>
                <a:spcPts val="0"/>
              </a:spcBef>
              <a:buNone/>
              <a:defRPr sz="1000" b="0" i="0" u="none" strike="noStrike" cap="none">
                <a:solidFill>
                  <a:srgbClr val="888888"/>
                </a:solidFill>
                <a:latin typeface="Avenir"/>
                <a:ea typeface="Avenir"/>
                <a:cs typeface="Avenir"/>
                <a:sym typeface="Avenir"/>
              </a:defRPr>
            </a:lvl3pPr>
            <a:lvl4pPr marL="0" lvl="3" indent="0" algn="r">
              <a:spcBef>
                <a:spcPts val="0"/>
              </a:spcBef>
              <a:buNone/>
              <a:defRPr sz="1000" b="0" i="0" u="none" strike="noStrike" cap="none">
                <a:solidFill>
                  <a:srgbClr val="888888"/>
                </a:solidFill>
                <a:latin typeface="Avenir"/>
                <a:ea typeface="Avenir"/>
                <a:cs typeface="Avenir"/>
                <a:sym typeface="Avenir"/>
              </a:defRPr>
            </a:lvl4pPr>
            <a:lvl5pPr marL="0" lvl="4" indent="0" algn="r">
              <a:spcBef>
                <a:spcPts val="0"/>
              </a:spcBef>
              <a:buNone/>
              <a:defRPr sz="1000" b="0" i="0" u="none" strike="noStrike" cap="none">
                <a:solidFill>
                  <a:srgbClr val="888888"/>
                </a:solidFill>
                <a:latin typeface="Avenir"/>
                <a:ea typeface="Avenir"/>
                <a:cs typeface="Avenir"/>
                <a:sym typeface="Avenir"/>
              </a:defRPr>
            </a:lvl5pPr>
            <a:lvl6pPr marL="0" lvl="5" indent="0" algn="r">
              <a:spcBef>
                <a:spcPts val="0"/>
              </a:spcBef>
              <a:buNone/>
              <a:defRPr sz="1000" b="0" i="0" u="none" strike="noStrike" cap="none">
                <a:solidFill>
                  <a:srgbClr val="888888"/>
                </a:solidFill>
                <a:latin typeface="Avenir"/>
                <a:ea typeface="Avenir"/>
                <a:cs typeface="Avenir"/>
                <a:sym typeface="Avenir"/>
              </a:defRPr>
            </a:lvl6pPr>
            <a:lvl7pPr marL="0" lvl="6" indent="0" algn="r">
              <a:spcBef>
                <a:spcPts val="0"/>
              </a:spcBef>
              <a:buNone/>
              <a:defRPr sz="1000" b="0" i="0" u="none" strike="noStrike" cap="none">
                <a:solidFill>
                  <a:srgbClr val="888888"/>
                </a:solidFill>
                <a:latin typeface="Avenir"/>
                <a:ea typeface="Avenir"/>
                <a:cs typeface="Avenir"/>
                <a:sym typeface="Avenir"/>
              </a:defRPr>
            </a:lvl7pPr>
            <a:lvl8pPr marL="0" lvl="7" indent="0" algn="r">
              <a:spcBef>
                <a:spcPts val="0"/>
              </a:spcBef>
              <a:buNone/>
              <a:defRPr sz="1000" b="0" i="0" u="none" strike="noStrike" cap="none">
                <a:solidFill>
                  <a:srgbClr val="888888"/>
                </a:solidFill>
                <a:latin typeface="Avenir"/>
                <a:ea typeface="Avenir"/>
                <a:cs typeface="Avenir"/>
                <a:sym typeface="Avenir"/>
              </a:defRPr>
            </a:lvl8pPr>
            <a:lvl9pPr marL="0" lvl="8" indent="0" algn="r">
              <a:spcBef>
                <a:spcPts val="0"/>
              </a:spcBef>
              <a:buNone/>
              <a:defRPr sz="1000" b="0" i="0" u="none" strike="noStrike" cap="none">
                <a:solidFill>
                  <a:srgbClr val="888888"/>
                </a:solidFill>
                <a:latin typeface="Avenir"/>
                <a:ea typeface="Avenir"/>
                <a:cs typeface="Avenir"/>
                <a:sym typeface="Avenir"/>
              </a:defRPr>
            </a:lvl9pPr>
          </a:lstStyle>
          <a:p>
            <a:fld id="{00000000-1234-1234-1234-123412341234}" type="slidenum">
              <a:rPr lang="nl-NL" smtClean="0"/>
              <a:pPr/>
              <a:t>‹nr.›</a:t>
            </a:fld>
            <a:endParaRPr lang="nl-NL" dirty="0"/>
          </a:p>
        </p:txBody>
      </p:sp>
      <p:sp>
        <p:nvSpPr>
          <p:cNvPr id="5" name="Google Shape;30;p54">
            <a:extLst>
              <a:ext uri="{FF2B5EF4-FFF2-40B4-BE49-F238E27FC236}">
                <a16:creationId xmlns:a16="http://schemas.microsoft.com/office/drawing/2014/main" id="{6508F4C3-D14B-1ACC-ACFB-2296C1B9C0B2}"/>
              </a:ext>
            </a:extLst>
          </p:cNvPr>
          <p:cNvSpPr txBox="1">
            <a:spLocks noGrp="1"/>
          </p:cNvSpPr>
          <p:nvPr>
            <p:ph type="ftr" idx="11"/>
          </p:nvPr>
        </p:nvSpPr>
        <p:spPr>
          <a:xfrm>
            <a:off x="148712" y="6451484"/>
            <a:ext cx="704086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000" b="0" i="0">
                <a:solidFill>
                  <a:schemeClr val="bg1"/>
                </a:solidFill>
                <a:latin typeface="Futura Medium" panose="020B0602020204020303" pitchFamily="34" charset="-79"/>
                <a:ea typeface="Futura Medium" panose="020B0602020204020303" pitchFamily="34" charset="-79"/>
                <a:cs typeface="Futura Medium" panose="020B0602020204020303" pitchFamily="34" charset="-79"/>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nl-NL" dirty="0">
              <a:solidFill>
                <a:schemeClr val="bg1"/>
              </a:solidFill>
            </a:endParaRPr>
          </a:p>
        </p:txBody>
      </p:sp>
      <p:pic>
        <p:nvPicPr>
          <p:cNvPr id="7" name="Afbeelding 6" descr="Afbeelding met Graphics, tekst, zwart-wit, schermopname&#10;&#10;Door AI gegenereerde inhoud is mogelijk onjuist.">
            <a:extLst>
              <a:ext uri="{FF2B5EF4-FFF2-40B4-BE49-F238E27FC236}">
                <a16:creationId xmlns:a16="http://schemas.microsoft.com/office/drawing/2014/main" id="{F6774D6A-F111-A762-3B18-2A47A697B8BB}"/>
              </a:ext>
            </a:extLst>
          </p:cNvPr>
          <p:cNvPicPr>
            <a:picLocks noChangeAspect="1"/>
          </p:cNvPicPr>
          <p:nvPr userDrawn="1"/>
        </p:nvPicPr>
        <p:blipFill>
          <a:blip r:embed="rId5"/>
          <a:srcRect l="21137" t="29370" r="21052" b="30090"/>
          <a:stretch>
            <a:fillRect/>
          </a:stretch>
        </p:blipFill>
        <p:spPr>
          <a:xfrm>
            <a:off x="5684108" y="731337"/>
            <a:ext cx="1767946" cy="1752371"/>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7_Afbeelding met bijschrift">
  <p:cSld name="7_Afbeelding met bijschrift">
    <p:spTree>
      <p:nvGrpSpPr>
        <p:cNvPr id="1" name="Shape 94"/>
        <p:cNvGrpSpPr/>
        <p:nvPr/>
      </p:nvGrpSpPr>
      <p:grpSpPr>
        <a:xfrm>
          <a:off x="0" y="0"/>
          <a:ext cx="0" cy="0"/>
          <a:chOff x="0" y="0"/>
          <a:chExt cx="0" cy="0"/>
        </a:xfrm>
      </p:grpSpPr>
      <p:sp>
        <p:nvSpPr>
          <p:cNvPr id="95" name="Google Shape;95;p64"/>
          <p:cNvSpPr txBox="1">
            <a:spLocks noGrp="1"/>
          </p:cNvSpPr>
          <p:nvPr>
            <p:ph type="title"/>
          </p:nvPr>
        </p:nvSpPr>
        <p:spPr>
          <a:xfrm>
            <a:off x="402833" y="431522"/>
            <a:ext cx="8753523" cy="93033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venir"/>
              <a:buNone/>
              <a:defRPr sz="2800" b="1">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6" name="Google Shape;96;p64"/>
          <p:cNvSpPr>
            <a:spLocks noGrp="1"/>
          </p:cNvSpPr>
          <p:nvPr>
            <p:ph type="pic" idx="2"/>
          </p:nvPr>
        </p:nvSpPr>
        <p:spPr>
          <a:xfrm>
            <a:off x="5438213" y="1622567"/>
            <a:ext cx="6172200" cy="4568206"/>
          </a:xfrm>
          <a:prstGeom prst="rect">
            <a:avLst/>
          </a:prstGeom>
          <a:noFill/>
          <a:ln>
            <a:noFill/>
          </a:ln>
        </p:spPr>
        <p:txBody>
          <a:bodyPr/>
          <a:lstStyle/>
          <a:p>
            <a:endParaRPr lang="nl-NL"/>
          </a:p>
        </p:txBody>
      </p:sp>
      <p:sp>
        <p:nvSpPr>
          <p:cNvPr id="97" name="Google Shape;97;p64"/>
          <p:cNvSpPr txBox="1">
            <a:spLocks noGrp="1"/>
          </p:cNvSpPr>
          <p:nvPr>
            <p:ph type="body" idx="1"/>
          </p:nvPr>
        </p:nvSpPr>
        <p:spPr>
          <a:xfrm>
            <a:off x="402834" y="1622566"/>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Futura Medium" panose="020B0602020204020303" pitchFamily="34" charset="-79"/>
                <a:ea typeface="Futura Medium" panose="020B0602020204020303" pitchFamily="34" charset="-79"/>
                <a:cs typeface="Futura Medium" panose="020B0602020204020303" pitchFamily="34" charset="-79"/>
                <a:sym typeface="Avenir"/>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pic>
        <p:nvPicPr>
          <p:cNvPr id="99" name="Google Shape;99;p64"/>
          <p:cNvPicPr preferRelativeResize="0"/>
          <p:nvPr/>
        </p:nvPicPr>
        <p:blipFill rotWithShape="1">
          <a:blip r:embed="rId2">
            <a:alphaModFix/>
          </a:blip>
          <a:srcRect/>
          <a:stretch/>
        </p:blipFill>
        <p:spPr>
          <a:xfrm>
            <a:off x="9933710" y="192031"/>
            <a:ext cx="2119744" cy="930332"/>
          </a:xfrm>
          <a:prstGeom prst="rect">
            <a:avLst/>
          </a:prstGeom>
          <a:noFill/>
          <a:ln>
            <a:noFill/>
          </a:ln>
        </p:spPr>
      </p:pic>
      <p:pic>
        <p:nvPicPr>
          <p:cNvPr id="2" name="Afbeelding 1" descr="Afbeelding met Magenta, schermopname, roze, Kleurrijkheid&#10;&#10;Automatisch gegenereerde beschrijving">
            <a:extLst>
              <a:ext uri="{FF2B5EF4-FFF2-40B4-BE49-F238E27FC236}">
                <a16:creationId xmlns:a16="http://schemas.microsoft.com/office/drawing/2014/main" id="{D141190D-647D-E91C-8B01-91DD872DAED3}"/>
              </a:ext>
            </a:extLst>
          </p:cNvPr>
          <p:cNvPicPr>
            <a:picLocks noChangeAspect="1"/>
          </p:cNvPicPr>
          <p:nvPr userDrawn="1"/>
        </p:nvPicPr>
        <p:blipFill>
          <a:blip r:embed="rId3"/>
          <a:srcRect t="56030"/>
          <a:stretch/>
        </p:blipFill>
        <p:spPr>
          <a:xfrm>
            <a:off x="1242" y="6190772"/>
            <a:ext cx="12221787" cy="699726"/>
          </a:xfrm>
          <a:prstGeom prst="rect">
            <a:avLst/>
          </a:prstGeom>
        </p:spPr>
      </p:pic>
      <p:sp>
        <p:nvSpPr>
          <p:cNvPr id="3" name="Google Shape;29;p54">
            <a:extLst>
              <a:ext uri="{FF2B5EF4-FFF2-40B4-BE49-F238E27FC236}">
                <a16:creationId xmlns:a16="http://schemas.microsoft.com/office/drawing/2014/main" id="{E174FB82-E965-AEE8-9A24-D550EFE904CB}"/>
              </a:ext>
            </a:extLst>
          </p:cNvPr>
          <p:cNvSpPr txBox="1">
            <a:spLocks noGrp="1"/>
          </p:cNvSpPr>
          <p:nvPr>
            <p:ph type="sldNum" idx="12"/>
          </p:nvPr>
        </p:nvSpPr>
        <p:spPr>
          <a:xfrm>
            <a:off x="11353800" y="6451484"/>
            <a:ext cx="586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chemeClr val="bg1"/>
                </a:solidFill>
                <a:latin typeface="Avenir"/>
                <a:ea typeface="Avenir"/>
                <a:cs typeface="Avenir"/>
                <a:sym typeface="Avenir"/>
              </a:defRPr>
            </a:lvl1pPr>
            <a:lvl2pPr marL="0" lvl="1" indent="0" algn="r">
              <a:spcBef>
                <a:spcPts val="0"/>
              </a:spcBef>
              <a:buNone/>
              <a:defRPr sz="1000" b="0" i="0" u="none" strike="noStrike" cap="none">
                <a:solidFill>
                  <a:srgbClr val="888888"/>
                </a:solidFill>
                <a:latin typeface="Avenir"/>
                <a:ea typeface="Avenir"/>
                <a:cs typeface="Avenir"/>
                <a:sym typeface="Avenir"/>
              </a:defRPr>
            </a:lvl2pPr>
            <a:lvl3pPr marL="0" lvl="2" indent="0" algn="r">
              <a:spcBef>
                <a:spcPts val="0"/>
              </a:spcBef>
              <a:buNone/>
              <a:defRPr sz="1000" b="0" i="0" u="none" strike="noStrike" cap="none">
                <a:solidFill>
                  <a:srgbClr val="888888"/>
                </a:solidFill>
                <a:latin typeface="Avenir"/>
                <a:ea typeface="Avenir"/>
                <a:cs typeface="Avenir"/>
                <a:sym typeface="Avenir"/>
              </a:defRPr>
            </a:lvl3pPr>
            <a:lvl4pPr marL="0" lvl="3" indent="0" algn="r">
              <a:spcBef>
                <a:spcPts val="0"/>
              </a:spcBef>
              <a:buNone/>
              <a:defRPr sz="1000" b="0" i="0" u="none" strike="noStrike" cap="none">
                <a:solidFill>
                  <a:srgbClr val="888888"/>
                </a:solidFill>
                <a:latin typeface="Avenir"/>
                <a:ea typeface="Avenir"/>
                <a:cs typeface="Avenir"/>
                <a:sym typeface="Avenir"/>
              </a:defRPr>
            </a:lvl4pPr>
            <a:lvl5pPr marL="0" lvl="4" indent="0" algn="r">
              <a:spcBef>
                <a:spcPts val="0"/>
              </a:spcBef>
              <a:buNone/>
              <a:defRPr sz="1000" b="0" i="0" u="none" strike="noStrike" cap="none">
                <a:solidFill>
                  <a:srgbClr val="888888"/>
                </a:solidFill>
                <a:latin typeface="Avenir"/>
                <a:ea typeface="Avenir"/>
                <a:cs typeface="Avenir"/>
                <a:sym typeface="Avenir"/>
              </a:defRPr>
            </a:lvl5pPr>
            <a:lvl6pPr marL="0" lvl="5" indent="0" algn="r">
              <a:spcBef>
                <a:spcPts val="0"/>
              </a:spcBef>
              <a:buNone/>
              <a:defRPr sz="1000" b="0" i="0" u="none" strike="noStrike" cap="none">
                <a:solidFill>
                  <a:srgbClr val="888888"/>
                </a:solidFill>
                <a:latin typeface="Avenir"/>
                <a:ea typeface="Avenir"/>
                <a:cs typeface="Avenir"/>
                <a:sym typeface="Avenir"/>
              </a:defRPr>
            </a:lvl6pPr>
            <a:lvl7pPr marL="0" lvl="6" indent="0" algn="r">
              <a:spcBef>
                <a:spcPts val="0"/>
              </a:spcBef>
              <a:buNone/>
              <a:defRPr sz="1000" b="0" i="0" u="none" strike="noStrike" cap="none">
                <a:solidFill>
                  <a:srgbClr val="888888"/>
                </a:solidFill>
                <a:latin typeface="Avenir"/>
                <a:ea typeface="Avenir"/>
                <a:cs typeface="Avenir"/>
                <a:sym typeface="Avenir"/>
              </a:defRPr>
            </a:lvl7pPr>
            <a:lvl8pPr marL="0" lvl="7" indent="0" algn="r">
              <a:spcBef>
                <a:spcPts val="0"/>
              </a:spcBef>
              <a:buNone/>
              <a:defRPr sz="1000" b="0" i="0" u="none" strike="noStrike" cap="none">
                <a:solidFill>
                  <a:srgbClr val="888888"/>
                </a:solidFill>
                <a:latin typeface="Avenir"/>
                <a:ea typeface="Avenir"/>
                <a:cs typeface="Avenir"/>
                <a:sym typeface="Avenir"/>
              </a:defRPr>
            </a:lvl8pPr>
            <a:lvl9pPr marL="0" lvl="8" indent="0" algn="r">
              <a:spcBef>
                <a:spcPts val="0"/>
              </a:spcBef>
              <a:buNone/>
              <a:defRPr sz="1000" b="0" i="0" u="none" strike="noStrike" cap="none">
                <a:solidFill>
                  <a:srgbClr val="888888"/>
                </a:solidFill>
                <a:latin typeface="Avenir"/>
                <a:ea typeface="Avenir"/>
                <a:cs typeface="Avenir"/>
                <a:sym typeface="Avenir"/>
              </a:defRPr>
            </a:lvl9pPr>
          </a:lstStyle>
          <a:p>
            <a:fld id="{00000000-1234-1234-1234-123412341234}" type="slidenum">
              <a:rPr lang="nl-NL" smtClean="0"/>
              <a:pPr/>
              <a:t>‹nr.›</a:t>
            </a:fld>
            <a:endParaRPr lang="nl-NL" dirty="0">
              <a:solidFill>
                <a:schemeClr val="bg1"/>
              </a:solidFill>
            </a:endParaRPr>
          </a:p>
        </p:txBody>
      </p:sp>
      <p:sp>
        <p:nvSpPr>
          <p:cNvPr id="4" name="Google Shape;30;p54">
            <a:extLst>
              <a:ext uri="{FF2B5EF4-FFF2-40B4-BE49-F238E27FC236}">
                <a16:creationId xmlns:a16="http://schemas.microsoft.com/office/drawing/2014/main" id="{35AAC97A-D393-0260-2A43-247D4466F561}"/>
              </a:ext>
            </a:extLst>
          </p:cNvPr>
          <p:cNvSpPr txBox="1">
            <a:spLocks noGrp="1"/>
          </p:cNvSpPr>
          <p:nvPr>
            <p:ph type="ftr" idx="11"/>
          </p:nvPr>
        </p:nvSpPr>
        <p:spPr>
          <a:xfrm>
            <a:off x="148712" y="6451484"/>
            <a:ext cx="704086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000" b="0" i="0">
                <a:solidFill>
                  <a:schemeClr val="bg1"/>
                </a:solidFill>
                <a:latin typeface="Futura Medium" panose="020B0602020204020303" pitchFamily="34" charset="-79"/>
                <a:ea typeface="Futura Medium" panose="020B0602020204020303" pitchFamily="34" charset="-79"/>
                <a:cs typeface="Futura Medium" panose="020B0602020204020303" pitchFamily="34" charset="-79"/>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nl-NL" dirty="0">
              <a:solidFill>
                <a:schemeClr val="bg1"/>
              </a:solidFill>
            </a:endParaRPr>
          </a:p>
        </p:txBody>
      </p:sp>
    </p:spTree>
    <p:extLst>
      <p:ext uri="{BB962C8B-B14F-4D97-AF65-F5344CB8AC3E}">
        <p14:creationId xmlns:p14="http://schemas.microsoft.com/office/powerpoint/2010/main" val="175403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5"/>
        <p:cNvGrpSpPr/>
        <p:nvPr/>
      </p:nvGrpSpPr>
      <p:grpSpPr>
        <a:xfrm>
          <a:off x="0" y="0"/>
          <a:ext cx="0" cy="0"/>
          <a:chOff x="0" y="0"/>
          <a:chExt cx="0" cy="0"/>
        </a:xfrm>
      </p:grpSpPr>
      <p:pic>
        <p:nvPicPr>
          <p:cNvPr id="15" name="Afbeelding 14">
            <a:extLst>
              <a:ext uri="{FF2B5EF4-FFF2-40B4-BE49-F238E27FC236}">
                <a16:creationId xmlns:a16="http://schemas.microsoft.com/office/drawing/2014/main" id="{3692D7D4-FF28-87A2-7E96-F7D875C69D8E}"/>
              </a:ext>
            </a:extLst>
          </p:cNvPr>
          <p:cNvPicPr>
            <a:picLocks noChangeAspect="1"/>
          </p:cNvPicPr>
          <p:nvPr userDrawn="1"/>
        </p:nvPicPr>
        <p:blipFill>
          <a:blip r:embed="rId2"/>
          <a:srcRect/>
          <a:stretch/>
        </p:blipFill>
        <p:spPr>
          <a:xfrm>
            <a:off x="0" y="0"/>
            <a:ext cx="12237516" cy="6883603"/>
          </a:xfrm>
          <a:prstGeom prst="rect">
            <a:avLst/>
          </a:prstGeom>
        </p:spPr>
      </p:pic>
      <p:sp>
        <p:nvSpPr>
          <p:cNvPr id="9" name="Rechthoek met aan één zijde afgeronde hoeken 8">
            <a:extLst>
              <a:ext uri="{FF2B5EF4-FFF2-40B4-BE49-F238E27FC236}">
                <a16:creationId xmlns:a16="http://schemas.microsoft.com/office/drawing/2014/main" id="{CC4315C9-4F8A-5BAF-BE9D-4B6C0CACFC7A}"/>
              </a:ext>
            </a:extLst>
          </p:cNvPr>
          <p:cNvSpPr/>
          <p:nvPr userDrawn="1"/>
        </p:nvSpPr>
        <p:spPr>
          <a:xfrm rot="16200000" flipV="1">
            <a:off x="3171153" y="-886615"/>
            <a:ext cx="1766714" cy="8109020"/>
          </a:xfrm>
          <a:prstGeom prst="round2SameRect">
            <a:avLst>
              <a:gd name="adj1" fmla="val 7850"/>
              <a:gd name="adj2" fmla="val 0"/>
            </a:avLst>
          </a:prstGeom>
          <a:solidFill>
            <a:srgbClr val="E601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Google Shape;17;p53"/>
          <p:cNvSpPr txBox="1">
            <a:spLocks noGrp="1"/>
          </p:cNvSpPr>
          <p:nvPr>
            <p:ph type="ctrTitle"/>
          </p:nvPr>
        </p:nvSpPr>
        <p:spPr>
          <a:xfrm>
            <a:off x="252750" y="2571719"/>
            <a:ext cx="7466598" cy="1192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Avenir"/>
              <a:buNone/>
              <a:defRPr sz="4400" b="1">
                <a:solidFill>
                  <a:schemeClr val="bg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8" name="Google Shape;18;p53"/>
          <p:cNvSpPr txBox="1">
            <a:spLocks noGrp="1"/>
          </p:cNvSpPr>
          <p:nvPr>
            <p:ph type="subTitle" idx="1"/>
          </p:nvPr>
        </p:nvSpPr>
        <p:spPr>
          <a:xfrm>
            <a:off x="252750" y="4248688"/>
            <a:ext cx="4807765" cy="1669093"/>
          </a:xfrm>
          <a:prstGeom prst="rect">
            <a:avLst/>
          </a:prstGeom>
          <a:noFill/>
          <a:ln>
            <a:noFill/>
          </a:ln>
        </p:spPr>
        <p:txBody>
          <a:bodyPr spcFirstLastPara="1" wrap="square" lIns="90000" tIns="45700" rIns="91425" bIns="45700" anchor="t" anchorCtr="0">
            <a:normAutofit/>
          </a:bodyPr>
          <a:lstStyle>
            <a:lvl1pPr lvl="0" algn="l">
              <a:lnSpc>
                <a:spcPct val="90000"/>
              </a:lnSpc>
              <a:spcBef>
                <a:spcPts val="1000"/>
              </a:spcBef>
              <a:spcAft>
                <a:spcPts val="0"/>
              </a:spcAft>
              <a:buClr>
                <a:schemeClr val="dk1"/>
              </a:buClr>
              <a:buSzPts val="2400"/>
              <a:buNone/>
              <a:defRPr sz="1800" b="1">
                <a:solidFill>
                  <a:schemeClr val="tx1"/>
                </a:solidFill>
                <a:latin typeface="FUTURA MEDIUM" panose="020B0602020204020303" pitchFamily="34" charset="-79"/>
                <a:ea typeface="FUTURA MEDIUM" panose="020B0602020204020303" pitchFamily="34" charset="-79"/>
                <a:cs typeface="FUTURA MEDIUM" panose="020B0602020204020303" pitchFamily="34" charset="-79"/>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lang="nl-NL" dirty="0"/>
          </a:p>
        </p:txBody>
      </p:sp>
      <p:pic>
        <p:nvPicPr>
          <p:cNvPr id="13" name="Google Shape;22;p53">
            <a:extLst>
              <a:ext uri="{FF2B5EF4-FFF2-40B4-BE49-F238E27FC236}">
                <a16:creationId xmlns:a16="http://schemas.microsoft.com/office/drawing/2014/main" id="{DDC6CE88-6D35-E424-3481-69928A2E03B9}"/>
              </a:ext>
            </a:extLst>
          </p:cNvPr>
          <p:cNvPicPr preferRelativeResize="0"/>
          <p:nvPr userDrawn="1"/>
        </p:nvPicPr>
        <p:blipFill rotWithShape="1">
          <a:blip r:embed="rId3">
            <a:alphaModFix/>
          </a:blip>
          <a:srcRect/>
          <a:stretch/>
        </p:blipFill>
        <p:spPr>
          <a:xfrm>
            <a:off x="252750" y="431849"/>
            <a:ext cx="3193835" cy="142083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23"/>
        <p:cNvGrpSpPr/>
        <p:nvPr/>
      </p:nvGrpSpPr>
      <p:grpSpPr>
        <a:xfrm>
          <a:off x="0" y="0"/>
          <a:ext cx="0" cy="0"/>
          <a:chOff x="0" y="0"/>
          <a:chExt cx="0" cy="0"/>
        </a:xfrm>
      </p:grpSpPr>
      <p:pic>
        <p:nvPicPr>
          <p:cNvPr id="2" name="Afbeelding 1" descr="Afbeelding met Magenta, schermopname, roze, Kleurrijkheid&#10;&#10;Automatisch gegenereerde beschrijving">
            <a:extLst>
              <a:ext uri="{FF2B5EF4-FFF2-40B4-BE49-F238E27FC236}">
                <a16:creationId xmlns:a16="http://schemas.microsoft.com/office/drawing/2014/main" id="{22638ADF-3FC1-BD0B-6A1B-77223CCA0F59}"/>
              </a:ext>
            </a:extLst>
          </p:cNvPr>
          <p:cNvPicPr>
            <a:picLocks noChangeAspect="1"/>
          </p:cNvPicPr>
          <p:nvPr userDrawn="1"/>
        </p:nvPicPr>
        <p:blipFill>
          <a:blip r:embed="rId2"/>
          <a:srcRect t="56030"/>
          <a:stretch/>
        </p:blipFill>
        <p:spPr>
          <a:xfrm>
            <a:off x="1242" y="6190772"/>
            <a:ext cx="12221787" cy="699726"/>
          </a:xfrm>
          <a:prstGeom prst="rect">
            <a:avLst/>
          </a:prstGeom>
        </p:spPr>
      </p:pic>
      <p:sp>
        <p:nvSpPr>
          <p:cNvPr id="24" name="Google Shape;24;p54"/>
          <p:cNvSpPr txBox="1">
            <a:spLocks noGrp="1"/>
          </p:cNvSpPr>
          <p:nvPr>
            <p:ph type="title"/>
          </p:nvPr>
        </p:nvSpPr>
        <p:spPr>
          <a:xfrm>
            <a:off x="402833" y="435844"/>
            <a:ext cx="8838898" cy="93033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venir"/>
              <a:buNone/>
              <a:defRPr sz="2800" b="1">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54"/>
          <p:cNvSpPr txBox="1">
            <a:spLocks noGrp="1"/>
          </p:cNvSpPr>
          <p:nvPr>
            <p:ph type="body" idx="1"/>
          </p:nvPr>
        </p:nvSpPr>
        <p:spPr>
          <a:xfrm>
            <a:off x="390476" y="1639246"/>
            <a:ext cx="10258988" cy="461956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000">
                <a:latin typeface="Futura Medium" panose="020B0602020204020303" pitchFamily="34" charset="-79"/>
                <a:ea typeface="Futura Medium" panose="020B0602020204020303" pitchFamily="34" charset="-79"/>
                <a:cs typeface="Futura Medium" panose="020B0602020204020303" pitchFamily="34" charset="-79"/>
                <a:sym typeface="Avenir"/>
              </a:defRPr>
            </a:lvl1pPr>
            <a:lvl2pPr marL="914400" lvl="1" indent="-381000" algn="l">
              <a:lnSpc>
                <a:spcPct val="90000"/>
              </a:lnSpc>
              <a:spcBef>
                <a:spcPts val="500"/>
              </a:spcBef>
              <a:spcAft>
                <a:spcPts val="0"/>
              </a:spcAft>
              <a:buClr>
                <a:schemeClr val="dk1"/>
              </a:buClr>
              <a:buSzPts val="2400"/>
              <a:buChar char="•"/>
              <a:defRPr>
                <a:latin typeface="Avenir"/>
                <a:ea typeface="Avenir"/>
                <a:cs typeface="Avenir"/>
                <a:sym typeface="Avenir"/>
              </a:defRPr>
            </a:lvl2pPr>
            <a:lvl3pPr marL="1371600" lvl="2" indent="-355600" algn="l">
              <a:lnSpc>
                <a:spcPct val="90000"/>
              </a:lnSpc>
              <a:spcBef>
                <a:spcPts val="500"/>
              </a:spcBef>
              <a:spcAft>
                <a:spcPts val="0"/>
              </a:spcAft>
              <a:buClr>
                <a:schemeClr val="dk1"/>
              </a:buClr>
              <a:buSzPts val="2000"/>
              <a:buChar char="•"/>
              <a:defRPr>
                <a:latin typeface="Avenir"/>
                <a:ea typeface="Avenir"/>
                <a:cs typeface="Avenir"/>
                <a:sym typeface="Avenir"/>
              </a:defRPr>
            </a:lvl3pPr>
            <a:lvl4pPr marL="1828800" lvl="3" indent="-342900" algn="l">
              <a:lnSpc>
                <a:spcPct val="90000"/>
              </a:lnSpc>
              <a:spcBef>
                <a:spcPts val="500"/>
              </a:spcBef>
              <a:spcAft>
                <a:spcPts val="0"/>
              </a:spcAft>
              <a:buClr>
                <a:schemeClr val="dk1"/>
              </a:buClr>
              <a:buSzPts val="1800"/>
              <a:buChar char="•"/>
              <a:defRPr>
                <a:latin typeface="Avenir"/>
                <a:ea typeface="Avenir"/>
                <a:cs typeface="Avenir"/>
                <a:sym typeface="Avenir"/>
              </a:defRPr>
            </a:lvl4pPr>
            <a:lvl5pPr marL="2286000" lvl="4" indent="-342900" algn="l">
              <a:lnSpc>
                <a:spcPct val="90000"/>
              </a:lnSpc>
              <a:spcBef>
                <a:spcPts val="500"/>
              </a:spcBef>
              <a:spcAft>
                <a:spcPts val="0"/>
              </a:spcAft>
              <a:buClr>
                <a:schemeClr val="dk1"/>
              </a:buClr>
              <a:buSzPts val="1800"/>
              <a:buChar char="•"/>
              <a:defRPr>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27" name="Google Shape;27;p54"/>
          <p:cNvPicPr preferRelativeResize="0"/>
          <p:nvPr/>
        </p:nvPicPr>
        <p:blipFill rotWithShape="1">
          <a:blip r:embed="rId3">
            <a:alphaModFix/>
          </a:blip>
          <a:srcRect/>
          <a:stretch/>
        </p:blipFill>
        <p:spPr>
          <a:xfrm>
            <a:off x="9933710" y="192031"/>
            <a:ext cx="2119744" cy="930332"/>
          </a:xfrm>
          <a:prstGeom prst="rect">
            <a:avLst/>
          </a:prstGeom>
          <a:noFill/>
          <a:ln>
            <a:noFill/>
          </a:ln>
        </p:spPr>
      </p:pic>
      <p:sp>
        <p:nvSpPr>
          <p:cNvPr id="29" name="Google Shape;29;p54"/>
          <p:cNvSpPr txBox="1">
            <a:spLocks noGrp="1"/>
          </p:cNvSpPr>
          <p:nvPr>
            <p:ph type="sldNum" idx="12"/>
          </p:nvPr>
        </p:nvSpPr>
        <p:spPr>
          <a:xfrm>
            <a:off x="11353800" y="6451484"/>
            <a:ext cx="586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chemeClr val="bg1"/>
                </a:solidFill>
                <a:latin typeface="Avenir"/>
                <a:ea typeface="Avenir"/>
                <a:cs typeface="Avenir"/>
                <a:sym typeface="Avenir"/>
              </a:defRPr>
            </a:lvl1pPr>
            <a:lvl2pPr marL="0" lvl="1" indent="0" algn="r">
              <a:spcBef>
                <a:spcPts val="0"/>
              </a:spcBef>
              <a:buNone/>
              <a:defRPr sz="1000" b="0" i="0" u="none" strike="noStrike" cap="none">
                <a:solidFill>
                  <a:srgbClr val="888888"/>
                </a:solidFill>
                <a:latin typeface="Avenir"/>
                <a:ea typeface="Avenir"/>
                <a:cs typeface="Avenir"/>
                <a:sym typeface="Avenir"/>
              </a:defRPr>
            </a:lvl2pPr>
            <a:lvl3pPr marL="0" lvl="2" indent="0" algn="r">
              <a:spcBef>
                <a:spcPts val="0"/>
              </a:spcBef>
              <a:buNone/>
              <a:defRPr sz="1000" b="0" i="0" u="none" strike="noStrike" cap="none">
                <a:solidFill>
                  <a:srgbClr val="888888"/>
                </a:solidFill>
                <a:latin typeface="Avenir"/>
                <a:ea typeface="Avenir"/>
                <a:cs typeface="Avenir"/>
                <a:sym typeface="Avenir"/>
              </a:defRPr>
            </a:lvl3pPr>
            <a:lvl4pPr marL="0" lvl="3" indent="0" algn="r">
              <a:spcBef>
                <a:spcPts val="0"/>
              </a:spcBef>
              <a:buNone/>
              <a:defRPr sz="1000" b="0" i="0" u="none" strike="noStrike" cap="none">
                <a:solidFill>
                  <a:srgbClr val="888888"/>
                </a:solidFill>
                <a:latin typeface="Avenir"/>
                <a:ea typeface="Avenir"/>
                <a:cs typeface="Avenir"/>
                <a:sym typeface="Avenir"/>
              </a:defRPr>
            </a:lvl4pPr>
            <a:lvl5pPr marL="0" lvl="4" indent="0" algn="r">
              <a:spcBef>
                <a:spcPts val="0"/>
              </a:spcBef>
              <a:buNone/>
              <a:defRPr sz="1000" b="0" i="0" u="none" strike="noStrike" cap="none">
                <a:solidFill>
                  <a:srgbClr val="888888"/>
                </a:solidFill>
                <a:latin typeface="Avenir"/>
                <a:ea typeface="Avenir"/>
                <a:cs typeface="Avenir"/>
                <a:sym typeface="Avenir"/>
              </a:defRPr>
            </a:lvl5pPr>
            <a:lvl6pPr marL="0" lvl="5" indent="0" algn="r">
              <a:spcBef>
                <a:spcPts val="0"/>
              </a:spcBef>
              <a:buNone/>
              <a:defRPr sz="1000" b="0" i="0" u="none" strike="noStrike" cap="none">
                <a:solidFill>
                  <a:srgbClr val="888888"/>
                </a:solidFill>
                <a:latin typeface="Avenir"/>
                <a:ea typeface="Avenir"/>
                <a:cs typeface="Avenir"/>
                <a:sym typeface="Avenir"/>
              </a:defRPr>
            </a:lvl6pPr>
            <a:lvl7pPr marL="0" lvl="6" indent="0" algn="r">
              <a:spcBef>
                <a:spcPts val="0"/>
              </a:spcBef>
              <a:buNone/>
              <a:defRPr sz="1000" b="0" i="0" u="none" strike="noStrike" cap="none">
                <a:solidFill>
                  <a:srgbClr val="888888"/>
                </a:solidFill>
                <a:latin typeface="Avenir"/>
                <a:ea typeface="Avenir"/>
                <a:cs typeface="Avenir"/>
                <a:sym typeface="Avenir"/>
              </a:defRPr>
            </a:lvl7pPr>
            <a:lvl8pPr marL="0" lvl="7" indent="0" algn="r">
              <a:spcBef>
                <a:spcPts val="0"/>
              </a:spcBef>
              <a:buNone/>
              <a:defRPr sz="1000" b="0" i="0" u="none" strike="noStrike" cap="none">
                <a:solidFill>
                  <a:srgbClr val="888888"/>
                </a:solidFill>
                <a:latin typeface="Avenir"/>
                <a:ea typeface="Avenir"/>
                <a:cs typeface="Avenir"/>
                <a:sym typeface="Avenir"/>
              </a:defRPr>
            </a:lvl8pPr>
            <a:lvl9pPr marL="0" lvl="8" indent="0" algn="r">
              <a:spcBef>
                <a:spcPts val="0"/>
              </a:spcBef>
              <a:buNone/>
              <a:defRPr sz="1000" b="0" i="0" u="none" strike="noStrike" cap="none">
                <a:solidFill>
                  <a:srgbClr val="888888"/>
                </a:solidFill>
                <a:latin typeface="Avenir"/>
                <a:ea typeface="Avenir"/>
                <a:cs typeface="Avenir"/>
                <a:sym typeface="Avenir"/>
              </a:defRPr>
            </a:lvl9pPr>
          </a:lstStyle>
          <a:p>
            <a:fld id="{00000000-1234-1234-1234-123412341234}" type="slidenum">
              <a:rPr lang="nl-NL" smtClean="0"/>
              <a:pPr/>
              <a:t>‹nr.›</a:t>
            </a:fld>
            <a:endParaRPr lang="nl-NL" dirty="0">
              <a:solidFill>
                <a:schemeClr val="bg1"/>
              </a:solidFill>
            </a:endParaRPr>
          </a:p>
        </p:txBody>
      </p:sp>
      <p:sp>
        <p:nvSpPr>
          <p:cNvPr id="30" name="Google Shape;30;p54"/>
          <p:cNvSpPr txBox="1">
            <a:spLocks noGrp="1"/>
          </p:cNvSpPr>
          <p:nvPr>
            <p:ph type="ftr" idx="11"/>
          </p:nvPr>
        </p:nvSpPr>
        <p:spPr>
          <a:xfrm>
            <a:off x="148712" y="6451484"/>
            <a:ext cx="704086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000" b="0" i="0">
                <a:solidFill>
                  <a:schemeClr val="bg1"/>
                </a:solidFill>
                <a:latin typeface="Futura Medium" panose="020B0602020204020303" pitchFamily="34" charset="-79"/>
                <a:ea typeface="Futura Medium" panose="020B0602020204020303" pitchFamily="34" charset="-79"/>
                <a:cs typeface="Futura Medium" panose="020B0602020204020303" pitchFamily="34" charset="-79"/>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nl-NL" dirty="0">
              <a:solidFill>
                <a:schemeClr val="bg1"/>
              </a:solidFill>
              <a:latin typeface="Futura Medium" panose="020B0602020204020303" pitchFamily="34" charset="-79"/>
              <a:cs typeface="Futura Medium" panose="020B0602020204020303" pitchFamily="34" charset="-79"/>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Sectiekop" preserve="1" userDrawn="1">
  <p:cSld name="2_Sectiekop">
    <p:spTree>
      <p:nvGrpSpPr>
        <p:cNvPr id="1" name="Shape 32"/>
        <p:cNvGrpSpPr/>
        <p:nvPr/>
      </p:nvGrpSpPr>
      <p:grpSpPr>
        <a:xfrm>
          <a:off x="0" y="0"/>
          <a:ext cx="0" cy="0"/>
          <a:chOff x="0" y="0"/>
          <a:chExt cx="0" cy="0"/>
        </a:xfrm>
      </p:grpSpPr>
      <p:pic>
        <p:nvPicPr>
          <p:cNvPr id="7" name="Afbeelding 6">
            <a:extLst>
              <a:ext uri="{FF2B5EF4-FFF2-40B4-BE49-F238E27FC236}">
                <a16:creationId xmlns:a16="http://schemas.microsoft.com/office/drawing/2014/main" id="{FD205F54-ADA1-DB20-8B62-18C8EC7791AA}"/>
              </a:ext>
            </a:extLst>
          </p:cNvPr>
          <p:cNvPicPr>
            <a:picLocks noChangeAspect="1"/>
          </p:cNvPicPr>
          <p:nvPr userDrawn="1"/>
        </p:nvPicPr>
        <p:blipFill>
          <a:blip r:embed="rId2"/>
          <a:srcRect/>
          <a:stretch/>
        </p:blipFill>
        <p:spPr>
          <a:xfrm>
            <a:off x="0" y="0"/>
            <a:ext cx="12192000" cy="6858000"/>
          </a:xfrm>
          <a:prstGeom prst="rect">
            <a:avLst/>
          </a:prstGeom>
        </p:spPr>
      </p:pic>
      <p:sp>
        <p:nvSpPr>
          <p:cNvPr id="33" name="Google Shape;33;p55"/>
          <p:cNvSpPr txBox="1">
            <a:spLocks noGrp="1"/>
          </p:cNvSpPr>
          <p:nvPr>
            <p:ph type="title"/>
          </p:nvPr>
        </p:nvSpPr>
        <p:spPr>
          <a:xfrm>
            <a:off x="5384979" y="3966936"/>
            <a:ext cx="6404304" cy="2112169"/>
          </a:xfrm>
          <a:prstGeom prst="roundRect">
            <a:avLst/>
          </a:prstGeom>
          <a:solidFill>
            <a:srgbClr val="E1147F"/>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venir"/>
              <a:buNone/>
              <a:defRPr sz="4000" b="1">
                <a:solidFill>
                  <a:schemeClr val="lt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5"/>
          <p:cNvPicPr preferRelativeResize="0"/>
          <p:nvPr/>
        </p:nvPicPr>
        <p:blipFill rotWithShape="1">
          <a:blip r:embed="rId3">
            <a:alphaModFix/>
          </a:blip>
          <a:srcRect/>
          <a:stretch/>
        </p:blipFill>
        <p:spPr>
          <a:xfrm>
            <a:off x="9933710" y="192031"/>
            <a:ext cx="2119744" cy="930332"/>
          </a:xfrm>
          <a:prstGeom prst="rect">
            <a:avLst/>
          </a:prstGeom>
          <a:noFill/>
          <a:ln>
            <a:noFill/>
          </a:ln>
        </p:spPr>
      </p:pic>
    </p:spTree>
    <p:extLst>
      <p:ext uri="{BB962C8B-B14F-4D97-AF65-F5344CB8AC3E}">
        <p14:creationId xmlns:p14="http://schemas.microsoft.com/office/powerpoint/2010/main" val="2060026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ectiekop" preserve="1" userDrawn="1">
  <p:cSld name="2_Sectiekop">
    <p:spTree>
      <p:nvGrpSpPr>
        <p:cNvPr id="1" name="Shape 32"/>
        <p:cNvGrpSpPr/>
        <p:nvPr/>
      </p:nvGrpSpPr>
      <p:grpSpPr>
        <a:xfrm>
          <a:off x="0" y="0"/>
          <a:ext cx="0" cy="0"/>
          <a:chOff x="0" y="0"/>
          <a:chExt cx="0" cy="0"/>
        </a:xfrm>
      </p:grpSpPr>
      <p:pic>
        <p:nvPicPr>
          <p:cNvPr id="7" name="Afbeelding 6">
            <a:extLst>
              <a:ext uri="{FF2B5EF4-FFF2-40B4-BE49-F238E27FC236}">
                <a16:creationId xmlns:a16="http://schemas.microsoft.com/office/drawing/2014/main" id="{FD205F54-ADA1-DB20-8B62-18C8EC7791AA}"/>
              </a:ext>
            </a:extLst>
          </p:cNvPr>
          <p:cNvPicPr>
            <a:picLocks noChangeAspect="1"/>
          </p:cNvPicPr>
          <p:nvPr userDrawn="1"/>
        </p:nvPicPr>
        <p:blipFill>
          <a:blip r:embed="rId2"/>
          <a:srcRect/>
          <a:stretch/>
        </p:blipFill>
        <p:spPr>
          <a:xfrm>
            <a:off x="0" y="0"/>
            <a:ext cx="12192000" cy="6858000"/>
          </a:xfrm>
          <a:prstGeom prst="rect">
            <a:avLst/>
          </a:prstGeom>
        </p:spPr>
      </p:pic>
      <p:sp>
        <p:nvSpPr>
          <p:cNvPr id="33" name="Google Shape;33;p55"/>
          <p:cNvSpPr txBox="1">
            <a:spLocks noGrp="1"/>
          </p:cNvSpPr>
          <p:nvPr>
            <p:ph type="title"/>
          </p:nvPr>
        </p:nvSpPr>
        <p:spPr>
          <a:xfrm>
            <a:off x="5360266" y="2632825"/>
            <a:ext cx="6404304" cy="2112169"/>
          </a:xfrm>
          <a:prstGeom prst="roundRect">
            <a:avLst/>
          </a:prstGeom>
          <a:solidFill>
            <a:srgbClr val="E1147F"/>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venir"/>
              <a:buNone/>
              <a:defRPr sz="4000" b="1">
                <a:solidFill>
                  <a:schemeClr val="lt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5"/>
          <p:cNvPicPr preferRelativeResize="0"/>
          <p:nvPr/>
        </p:nvPicPr>
        <p:blipFill rotWithShape="1">
          <a:blip r:embed="rId3">
            <a:alphaModFix/>
          </a:blip>
          <a:srcRect/>
          <a:stretch/>
        </p:blipFill>
        <p:spPr>
          <a:xfrm>
            <a:off x="9933710" y="192031"/>
            <a:ext cx="2119744" cy="930332"/>
          </a:xfrm>
          <a:prstGeom prst="rect">
            <a:avLst/>
          </a:prstGeom>
          <a:noFill/>
          <a:ln>
            <a:noFill/>
          </a:ln>
        </p:spPr>
      </p:pic>
    </p:spTree>
    <p:extLst>
      <p:ext uri="{BB962C8B-B14F-4D97-AF65-F5344CB8AC3E}">
        <p14:creationId xmlns:p14="http://schemas.microsoft.com/office/powerpoint/2010/main" val="139664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ekop" preserve="1" userDrawn="1">
  <p:cSld name="2_Sectiekop">
    <p:spTree>
      <p:nvGrpSpPr>
        <p:cNvPr id="1" name="Shape 32"/>
        <p:cNvGrpSpPr/>
        <p:nvPr/>
      </p:nvGrpSpPr>
      <p:grpSpPr>
        <a:xfrm>
          <a:off x="0" y="0"/>
          <a:ext cx="0" cy="0"/>
          <a:chOff x="0" y="0"/>
          <a:chExt cx="0" cy="0"/>
        </a:xfrm>
      </p:grpSpPr>
      <p:pic>
        <p:nvPicPr>
          <p:cNvPr id="7" name="Afbeelding 6">
            <a:extLst>
              <a:ext uri="{FF2B5EF4-FFF2-40B4-BE49-F238E27FC236}">
                <a16:creationId xmlns:a16="http://schemas.microsoft.com/office/drawing/2014/main" id="{FD205F54-ADA1-DB20-8B62-18C8EC7791AA}"/>
              </a:ext>
            </a:extLst>
          </p:cNvPr>
          <p:cNvPicPr>
            <a:picLocks noChangeAspect="1"/>
          </p:cNvPicPr>
          <p:nvPr userDrawn="1"/>
        </p:nvPicPr>
        <p:blipFill>
          <a:blip r:embed="rId2"/>
          <a:srcRect/>
          <a:stretch/>
        </p:blipFill>
        <p:spPr>
          <a:xfrm>
            <a:off x="0" y="0"/>
            <a:ext cx="12192000" cy="6858000"/>
          </a:xfrm>
          <a:prstGeom prst="rect">
            <a:avLst/>
          </a:prstGeom>
        </p:spPr>
      </p:pic>
      <p:sp>
        <p:nvSpPr>
          <p:cNvPr id="33" name="Google Shape;33;p55"/>
          <p:cNvSpPr txBox="1">
            <a:spLocks noGrp="1"/>
          </p:cNvSpPr>
          <p:nvPr>
            <p:ph type="title"/>
          </p:nvPr>
        </p:nvSpPr>
        <p:spPr>
          <a:xfrm>
            <a:off x="466990" y="532177"/>
            <a:ext cx="6404304" cy="2112169"/>
          </a:xfrm>
          <a:prstGeom prst="roundRect">
            <a:avLst/>
          </a:prstGeom>
          <a:solidFill>
            <a:srgbClr val="E6017E"/>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venir"/>
              <a:buNone/>
              <a:defRPr sz="4000" b="1">
                <a:solidFill>
                  <a:schemeClr val="lt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5"/>
          <p:cNvPicPr preferRelativeResize="0"/>
          <p:nvPr/>
        </p:nvPicPr>
        <p:blipFill rotWithShape="1">
          <a:blip r:embed="rId3">
            <a:alphaModFix/>
          </a:blip>
          <a:srcRect/>
          <a:stretch/>
        </p:blipFill>
        <p:spPr>
          <a:xfrm>
            <a:off x="9933710" y="192031"/>
            <a:ext cx="2119744" cy="930332"/>
          </a:xfrm>
          <a:prstGeom prst="rect">
            <a:avLst/>
          </a:prstGeom>
          <a:noFill/>
          <a:ln>
            <a:noFill/>
          </a:ln>
        </p:spPr>
      </p:pic>
    </p:spTree>
    <p:extLst>
      <p:ext uri="{BB962C8B-B14F-4D97-AF65-F5344CB8AC3E}">
        <p14:creationId xmlns:p14="http://schemas.microsoft.com/office/powerpoint/2010/main" val="2372069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Sectiekop" preserve="1" userDrawn="1">
  <p:cSld name="2_Sectiekop">
    <p:spTree>
      <p:nvGrpSpPr>
        <p:cNvPr id="1" name="Shape 32"/>
        <p:cNvGrpSpPr/>
        <p:nvPr/>
      </p:nvGrpSpPr>
      <p:grpSpPr>
        <a:xfrm>
          <a:off x="0" y="0"/>
          <a:ext cx="0" cy="0"/>
          <a:chOff x="0" y="0"/>
          <a:chExt cx="0" cy="0"/>
        </a:xfrm>
      </p:grpSpPr>
      <p:pic>
        <p:nvPicPr>
          <p:cNvPr id="7" name="Afbeelding 6">
            <a:extLst>
              <a:ext uri="{FF2B5EF4-FFF2-40B4-BE49-F238E27FC236}">
                <a16:creationId xmlns:a16="http://schemas.microsoft.com/office/drawing/2014/main" id="{FD205F54-ADA1-DB20-8B62-18C8EC7791AA}"/>
              </a:ext>
            </a:extLst>
          </p:cNvPr>
          <p:cNvPicPr>
            <a:picLocks noChangeAspect="1"/>
          </p:cNvPicPr>
          <p:nvPr userDrawn="1"/>
        </p:nvPicPr>
        <p:blipFill>
          <a:blip r:embed="rId2"/>
          <a:srcRect/>
          <a:stretch/>
        </p:blipFill>
        <p:spPr>
          <a:xfrm>
            <a:off x="0" y="0"/>
            <a:ext cx="12192000" cy="6858000"/>
          </a:xfrm>
          <a:prstGeom prst="rect">
            <a:avLst/>
          </a:prstGeom>
        </p:spPr>
      </p:pic>
      <p:sp>
        <p:nvSpPr>
          <p:cNvPr id="33" name="Google Shape;33;p55"/>
          <p:cNvSpPr txBox="1">
            <a:spLocks noGrp="1"/>
          </p:cNvSpPr>
          <p:nvPr>
            <p:ph type="title"/>
          </p:nvPr>
        </p:nvSpPr>
        <p:spPr>
          <a:xfrm>
            <a:off x="5360266" y="2632825"/>
            <a:ext cx="6404304" cy="2112169"/>
          </a:xfrm>
          <a:prstGeom prst="roundRect">
            <a:avLst/>
          </a:prstGeom>
          <a:solidFill>
            <a:srgbClr val="E1147F"/>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venir"/>
              <a:buNone/>
              <a:defRPr sz="4000" b="1">
                <a:solidFill>
                  <a:schemeClr val="lt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5"/>
          <p:cNvPicPr preferRelativeResize="0"/>
          <p:nvPr/>
        </p:nvPicPr>
        <p:blipFill rotWithShape="1">
          <a:blip r:embed="rId3">
            <a:alphaModFix/>
          </a:blip>
          <a:srcRect/>
          <a:stretch/>
        </p:blipFill>
        <p:spPr>
          <a:xfrm>
            <a:off x="9933710" y="192031"/>
            <a:ext cx="2119744" cy="930332"/>
          </a:xfrm>
          <a:prstGeom prst="rect">
            <a:avLst/>
          </a:prstGeom>
          <a:noFill/>
          <a:ln>
            <a:noFill/>
          </a:ln>
        </p:spPr>
      </p:pic>
    </p:spTree>
    <p:extLst>
      <p:ext uri="{BB962C8B-B14F-4D97-AF65-F5344CB8AC3E}">
        <p14:creationId xmlns:p14="http://schemas.microsoft.com/office/powerpoint/2010/main" val="3540312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Sectiekop" preserve="1" userDrawn="1">
  <p:cSld name="2_Sectiekop">
    <p:spTree>
      <p:nvGrpSpPr>
        <p:cNvPr id="1" name="Shape 32"/>
        <p:cNvGrpSpPr/>
        <p:nvPr/>
      </p:nvGrpSpPr>
      <p:grpSpPr>
        <a:xfrm>
          <a:off x="0" y="0"/>
          <a:ext cx="0" cy="0"/>
          <a:chOff x="0" y="0"/>
          <a:chExt cx="0" cy="0"/>
        </a:xfrm>
      </p:grpSpPr>
      <p:pic>
        <p:nvPicPr>
          <p:cNvPr id="7" name="Afbeelding 6">
            <a:extLst>
              <a:ext uri="{FF2B5EF4-FFF2-40B4-BE49-F238E27FC236}">
                <a16:creationId xmlns:a16="http://schemas.microsoft.com/office/drawing/2014/main" id="{FD205F54-ADA1-DB20-8B62-18C8EC7791AA}"/>
              </a:ext>
            </a:extLst>
          </p:cNvPr>
          <p:cNvPicPr>
            <a:picLocks noChangeAspect="1"/>
          </p:cNvPicPr>
          <p:nvPr userDrawn="1"/>
        </p:nvPicPr>
        <p:blipFill>
          <a:blip r:embed="rId2"/>
          <a:srcRect/>
          <a:stretch/>
        </p:blipFill>
        <p:spPr>
          <a:xfrm>
            <a:off x="0" y="0"/>
            <a:ext cx="12192000" cy="6858000"/>
          </a:xfrm>
          <a:prstGeom prst="rect">
            <a:avLst/>
          </a:prstGeom>
        </p:spPr>
      </p:pic>
      <p:sp>
        <p:nvSpPr>
          <p:cNvPr id="33" name="Google Shape;33;p55"/>
          <p:cNvSpPr txBox="1">
            <a:spLocks noGrp="1"/>
          </p:cNvSpPr>
          <p:nvPr>
            <p:ph type="title"/>
          </p:nvPr>
        </p:nvSpPr>
        <p:spPr>
          <a:xfrm>
            <a:off x="466990" y="4004425"/>
            <a:ext cx="6404304" cy="2112169"/>
          </a:xfrm>
          <a:prstGeom prst="roundRect">
            <a:avLst/>
          </a:prstGeom>
          <a:solidFill>
            <a:srgbClr val="E6017E"/>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venir"/>
              <a:buNone/>
              <a:defRPr sz="4000" b="1">
                <a:solidFill>
                  <a:schemeClr val="lt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5"/>
          <p:cNvPicPr preferRelativeResize="0"/>
          <p:nvPr/>
        </p:nvPicPr>
        <p:blipFill rotWithShape="1">
          <a:blip r:embed="rId3">
            <a:alphaModFix/>
          </a:blip>
          <a:srcRect/>
          <a:stretch/>
        </p:blipFill>
        <p:spPr>
          <a:xfrm>
            <a:off x="9933710" y="192031"/>
            <a:ext cx="2119744" cy="930332"/>
          </a:xfrm>
          <a:prstGeom prst="rect">
            <a:avLst/>
          </a:prstGeom>
          <a:noFill/>
          <a:ln>
            <a:noFill/>
          </a:ln>
        </p:spPr>
      </p:pic>
    </p:spTree>
    <p:extLst>
      <p:ext uri="{BB962C8B-B14F-4D97-AF65-F5344CB8AC3E}">
        <p14:creationId xmlns:p14="http://schemas.microsoft.com/office/powerpoint/2010/main" val="2988738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Sectiekop" preserve="1" userDrawn="1">
  <p:cSld name="2_Sectiekop">
    <p:spTree>
      <p:nvGrpSpPr>
        <p:cNvPr id="1" name="Shape 32"/>
        <p:cNvGrpSpPr/>
        <p:nvPr/>
      </p:nvGrpSpPr>
      <p:grpSpPr>
        <a:xfrm>
          <a:off x="0" y="0"/>
          <a:ext cx="0" cy="0"/>
          <a:chOff x="0" y="0"/>
          <a:chExt cx="0" cy="0"/>
        </a:xfrm>
      </p:grpSpPr>
      <p:pic>
        <p:nvPicPr>
          <p:cNvPr id="7" name="Afbeelding 6">
            <a:extLst>
              <a:ext uri="{FF2B5EF4-FFF2-40B4-BE49-F238E27FC236}">
                <a16:creationId xmlns:a16="http://schemas.microsoft.com/office/drawing/2014/main" id="{FD205F54-ADA1-DB20-8B62-18C8EC7791AA}"/>
              </a:ext>
            </a:extLst>
          </p:cNvPr>
          <p:cNvPicPr>
            <a:picLocks noChangeAspect="1"/>
          </p:cNvPicPr>
          <p:nvPr userDrawn="1"/>
        </p:nvPicPr>
        <p:blipFill>
          <a:blip r:embed="rId2"/>
          <a:srcRect/>
          <a:stretch/>
        </p:blipFill>
        <p:spPr>
          <a:xfrm>
            <a:off x="0" y="0"/>
            <a:ext cx="12192000" cy="6858000"/>
          </a:xfrm>
          <a:prstGeom prst="rect">
            <a:avLst/>
          </a:prstGeom>
        </p:spPr>
      </p:pic>
      <p:sp>
        <p:nvSpPr>
          <p:cNvPr id="33" name="Google Shape;33;p55"/>
          <p:cNvSpPr txBox="1">
            <a:spLocks noGrp="1"/>
          </p:cNvSpPr>
          <p:nvPr>
            <p:ph type="title"/>
          </p:nvPr>
        </p:nvSpPr>
        <p:spPr>
          <a:xfrm>
            <a:off x="5422050" y="1674754"/>
            <a:ext cx="6404304" cy="2112169"/>
          </a:xfrm>
          <a:prstGeom prst="roundRect">
            <a:avLst/>
          </a:prstGeom>
          <a:solidFill>
            <a:srgbClr val="E1147F"/>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venir"/>
              <a:buNone/>
              <a:defRPr sz="4000" b="1">
                <a:solidFill>
                  <a:schemeClr val="lt1"/>
                </a:solidFill>
                <a:latin typeface=""/>
                <a:ea typeface=""/>
                <a:cs typeface=""/>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5"/>
          <p:cNvPicPr preferRelativeResize="0"/>
          <p:nvPr/>
        </p:nvPicPr>
        <p:blipFill rotWithShape="1">
          <a:blip r:embed="rId3">
            <a:alphaModFix/>
          </a:blip>
          <a:srcRect/>
          <a:stretch/>
        </p:blipFill>
        <p:spPr>
          <a:xfrm>
            <a:off x="9933710" y="192031"/>
            <a:ext cx="2119744" cy="930332"/>
          </a:xfrm>
          <a:prstGeom prst="rect">
            <a:avLst/>
          </a:prstGeom>
          <a:noFill/>
          <a:ln>
            <a:noFill/>
          </a:ln>
        </p:spPr>
      </p:pic>
    </p:spTree>
    <p:extLst>
      <p:ext uri="{BB962C8B-B14F-4D97-AF65-F5344CB8AC3E}">
        <p14:creationId xmlns:p14="http://schemas.microsoft.com/office/powerpoint/2010/main" val="3655563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nl-NL" dirty="0"/>
              <a:t>Titel</a:t>
            </a:r>
            <a:endParaRPr dirty="0"/>
          </a:p>
        </p:txBody>
      </p:sp>
      <p:sp>
        <p:nvSpPr>
          <p:cNvPr id="11" name="Google Shape;11;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nl-NL" dirty="0"/>
              <a:t>Tekst</a:t>
            </a:r>
            <a:endParaRPr dirty="0"/>
          </a:p>
        </p:txBody>
      </p:sp>
      <p:sp>
        <p:nvSpPr>
          <p:cNvPr id="12" name="Google Shape;1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Futura Medium" panose="020B0602020204020303" pitchFamily="34" charset="-79"/>
                <a:ea typeface="Futura Medium" panose="020B0602020204020303" pitchFamily="34" charset="-79"/>
                <a:cs typeface="Futura Medium" panose="020B0602020204020303" pitchFamily="34" charset="-79"/>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nl-NL" dirty="0">
              <a:latin typeface="Futura Medium" panose="020B0602020204020303" pitchFamily="34" charset="-79"/>
              <a:cs typeface="Futura Medium" panose="020B0602020204020303" pitchFamily="34" charset="-79"/>
            </a:endParaRPr>
          </a:p>
        </p:txBody>
      </p:sp>
      <p:sp>
        <p:nvSpPr>
          <p:cNvPr id="13" name="Google Shape;1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Futura Medium" panose="020B0602020204020303" pitchFamily="34" charset="-79"/>
                <a:ea typeface="Futura Medium" panose="020B0602020204020303" pitchFamily="34" charset="-79"/>
                <a:cs typeface="Futura Medium" panose="020B0602020204020303" pitchFamily="34" charset="-79"/>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nl-NL" dirty="0">
              <a:latin typeface="Futura Medium" panose="020B0602020204020303" pitchFamily="34" charset="-79"/>
              <a:cs typeface="Futura Medium" panose="020B0602020204020303" pitchFamily="34" charset="-79"/>
            </a:endParaRPr>
          </a:p>
        </p:txBody>
      </p:sp>
      <p:sp>
        <p:nvSpPr>
          <p:cNvPr id="14" name="Google Shape;14;p52"/>
          <p:cNvSpPr txBox="1">
            <a:spLocks noGrp="1"/>
          </p:cNvSpPr>
          <p:nvPr>
            <p:ph type="sldNum" idx="12"/>
          </p:nvPr>
        </p:nvSpPr>
        <p:spPr>
          <a:xfrm>
            <a:off x="10767060" y="6356350"/>
            <a:ext cx="58674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888888"/>
                </a:solidFill>
                <a:latin typeface="Avenir Black" panose="02000503020000020003" pitchFamily="2" charset="0"/>
                <a:ea typeface="Avenir Black" panose="02000503020000020003" pitchFamily="2"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nl-NL" smtClean="0"/>
              <a:pPr/>
              <a:t>‹nr.›</a:t>
            </a:fld>
            <a:endParaRPr lang="nl-NL" dirty="0"/>
          </a:p>
        </p:txBody>
      </p:sp>
    </p:spTree>
  </p:cSld>
  <p:clrMap bg1="lt1" tx1="dk1" bg2="dk2" tx2="lt2" accent1="accent1" accent2="accent2" accent3="accent3" accent4="accent4" accent5="accent5" accent6="accent6" hlink="hlink" folHlink="folHlink"/>
  <p:sldLayoutIdLst>
    <p:sldLayoutId id="2147483671" r:id="rId1"/>
    <p:sldLayoutId id="2147483649" r:id="rId2"/>
    <p:sldLayoutId id="2147483650" r:id="rId3"/>
    <p:sldLayoutId id="2147483670" r:id="rId4"/>
    <p:sldLayoutId id="2147483662" r:id="rId5"/>
    <p:sldLayoutId id="2147483661" r:id="rId6"/>
    <p:sldLayoutId id="2147483663" r:id="rId7"/>
    <p:sldLayoutId id="2147483664" r:id="rId8"/>
    <p:sldLayoutId id="2147483665" r:id="rId9"/>
    <p:sldLayoutId id="2147483667" r:id="rId10"/>
    <p:sldLayoutId id="2147483666" r:id="rId11"/>
    <p:sldLayoutId id="2147483668" r:id="rId12"/>
    <p:sldLayoutId id="2147483669" r:id="rId13"/>
    <p:sldLayoutId id="2147483672" r:id="rId14"/>
    <p:sldLayoutId id="2147483673" r:id="rId15"/>
    <p:sldLayoutId id="2147483674" r:id="rId16"/>
    <p:sldLayoutId id="2147483675" r:id="rId17"/>
    <p:sldLayoutId id="2147483652" r:id="rId18"/>
    <p:sldLayoutId id="214748367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venir Black" panose="02000503020000020003" pitchFamily="2" charset="0"/>
          <a:ea typeface="Avenir Black" panose="02000503020000020003" pitchFamily="2" charset="0"/>
          <a:cs typeface="Futura Medium" panose="020B0602020204020303" pitchFamily="34" charset="-79"/>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video" Target="https://www.youtube.com/embed/9RYadiTmLqc?feature=oembed" TargetMode="Externa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6" name="Titel 5">
            <a:extLst>
              <a:ext uri="{FF2B5EF4-FFF2-40B4-BE49-F238E27FC236}">
                <a16:creationId xmlns:a16="http://schemas.microsoft.com/office/drawing/2014/main" id="{FA89318B-27E7-A62A-CB99-498D828FD5BA}"/>
              </a:ext>
            </a:extLst>
          </p:cNvPr>
          <p:cNvSpPr>
            <a:spLocks noGrp="1"/>
          </p:cNvSpPr>
          <p:nvPr>
            <p:ph type="ctrTitle"/>
          </p:nvPr>
        </p:nvSpPr>
        <p:spPr/>
        <p:txBody>
          <a:bodyPr>
            <a:normAutofit/>
          </a:bodyPr>
          <a:lstStyle/>
          <a:p>
            <a:r>
              <a:rPr lang="nl-NL" dirty="0">
                <a:latin typeface="Avenir Book" panose="02000503020000020003" pitchFamily="2" charset="0"/>
              </a:rPr>
              <a:t>Next level dokter worden?</a:t>
            </a:r>
          </a:p>
        </p:txBody>
      </p:sp>
      <p:sp>
        <p:nvSpPr>
          <p:cNvPr id="2" name="Tekstvak 1">
            <a:extLst>
              <a:ext uri="{FF2B5EF4-FFF2-40B4-BE49-F238E27FC236}">
                <a16:creationId xmlns:a16="http://schemas.microsoft.com/office/drawing/2014/main" id="{BD4E9EAA-FDFE-FA1D-0AF0-BDD3FBE27743}"/>
              </a:ext>
            </a:extLst>
          </p:cNvPr>
          <p:cNvSpPr txBox="1"/>
          <p:nvPr/>
        </p:nvSpPr>
        <p:spPr>
          <a:xfrm>
            <a:off x="252750" y="4378960"/>
            <a:ext cx="5303520" cy="1200329"/>
          </a:xfrm>
          <a:prstGeom prst="rect">
            <a:avLst/>
          </a:prstGeom>
          <a:noFill/>
        </p:spPr>
        <p:txBody>
          <a:bodyPr wrap="square" rtlCol="0">
            <a:spAutoFit/>
          </a:bodyPr>
          <a:lstStyle/>
          <a:p>
            <a:r>
              <a:rPr lang="nl-NL" sz="1800" dirty="0">
                <a:latin typeface="Futura Medium" panose="020B0602020204020303" pitchFamily="34" charset="-79"/>
                <a:cs typeface="Futura Medium" panose="020B0602020204020303" pitchFamily="34" charset="-79"/>
              </a:rPr>
              <a:t>Oftewel arts buiten het ziekenhuis, </a:t>
            </a:r>
          </a:p>
          <a:p>
            <a:r>
              <a:rPr lang="nl-NL" sz="1800" dirty="0">
                <a:latin typeface="Futura Medium" panose="020B0602020204020303" pitchFamily="34" charset="-79"/>
                <a:cs typeface="Futura Medium" panose="020B0602020204020303" pitchFamily="34" charset="-79"/>
              </a:rPr>
              <a:t>midden in de samenleving? </a:t>
            </a:r>
          </a:p>
          <a:p>
            <a:endParaRPr lang="nl-NL" sz="1800" dirty="0">
              <a:latin typeface="Futura Medium" panose="020B0602020204020303" pitchFamily="34" charset="-79"/>
              <a:cs typeface="Futura Medium" panose="020B0602020204020303" pitchFamily="34" charset="-79"/>
            </a:endParaRPr>
          </a:p>
          <a:p>
            <a:r>
              <a:rPr lang="nl-NL" sz="1800" dirty="0">
                <a:latin typeface="Futura Medium" panose="020B0602020204020303" pitchFamily="34" charset="-79"/>
                <a:cs typeface="Futura Medium" panose="020B0602020204020303" pitchFamily="34" charset="-79"/>
              </a:rPr>
              <a:t>Next Level Dokter is </a:t>
            </a:r>
            <a:r>
              <a:rPr lang="nl-NL" sz="1800" dirty="0" err="1">
                <a:latin typeface="Futura Medium" panose="020B0602020204020303" pitchFamily="34" charset="-79"/>
                <a:cs typeface="Futura Medium" panose="020B0602020204020303" pitchFamily="34" charset="-79"/>
              </a:rPr>
              <a:t>here</a:t>
            </a:r>
            <a:r>
              <a:rPr lang="nl-NL" sz="1800" dirty="0">
                <a:latin typeface="Futura Medium" panose="020B0602020204020303" pitchFamily="34" charset="-79"/>
                <a:cs typeface="Futura Medium" panose="020B0602020204020303" pitchFamily="34" charset="-79"/>
              </a:rPr>
              <a:t> </a:t>
            </a:r>
            <a:r>
              <a:rPr lang="nl-NL" sz="1800" dirty="0" err="1">
                <a:latin typeface="Futura Medium" panose="020B0602020204020303" pitchFamily="34" charset="-79"/>
                <a:cs typeface="Futura Medium" panose="020B0602020204020303" pitchFamily="34" charset="-79"/>
              </a:rPr>
              <a:t>to</a:t>
            </a:r>
            <a:r>
              <a:rPr lang="nl-NL" sz="1800" dirty="0">
                <a:latin typeface="Futura Medium" panose="020B0602020204020303" pitchFamily="34" charset="-79"/>
                <a:cs typeface="Futura Medium" panose="020B0602020204020303" pitchFamily="34" charset="-79"/>
              </a:rPr>
              <a:t> help!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6">
          <a:extLst>
            <a:ext uri="{FF2B5EF4-FFF2-40B4-BE49-F238E27FC236}">
              <a16:creationId xmlns:a16="http://schemas.microsoft.com/office/drawing/2014/main" id="{9F2EF697-38E4-FAC0-2B5D-F42FF76C2CEF}"/>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E766F182-2AC5-27BF-279E-DB16DD8D0E28}"/>
              </a:ext>
            </a:extLst>
          </p:cNvPr>
          <p:cNvSpPr>
            <a:spLocks noGrp="1"/>
          </p:cNvSpPr>
          <p:nvPr>
            <p:ph type="title"/>
          </p:nvPr>
        </p:nvSpPr>
        <p:spPr>
          <a:xfrm>
            <a:off x="402833" y="435844"/>
            <a:ext cx="8838898" cy="930333"/>
          </a:xfrm>
        </p:spPr>
        <p:txBody>
          <a:bodyPr/>
          <a:lstStyle/>
          <a:p>
            <a:r>
              <a:rPr lang="nl-NL" dirty="0">
                <a:latin typeface="Avenir Book" panose="02000503020000020003" pitchFamily="2" charset="0"/>
              </a:rPr>
              <a:t>Next level dokters actief in de samenleving, jullie zijn nodig en maken het verschil!</a:t>
            </a:r>
          </a:p>
        </p:txBody>
      </p:sp>
      <p:pic>
        <p:nvPicPr>
          <p:cNvPr id="2" name="Afbeelding 1">
            <a:extLst>
              <a:ext uri="{FF2B5EF4-FFF2-40B4-BE49-F238E27FC236}">
                <a16:creationId xmlns:a16="http://schemas.microsoft.com/office/drawing/2014/main" id="{366C34F6-FC5E-5FAD-C64B-0C98D1D67CFB}"/>
              </a:ext>
            </a:extLst>
          </p:cNvPr>
          <p:cNvPicPr>
            <a:picLocks noChangeAspect="1"/>
          </p:cNvPicPr>
          <p:nvPr/>
        </p:nvPicPr>
        <p:blipFill>
          <a:blip r:embed="rId3"/>
          <a:srcRect r="72150"/>
          <a:stretch>
            <a:fillRect/>
          </a:stretch>
        </p:blipFill>
        <p:spPr>
          <a:xfrm>
            <a:off x="479319" y="1499515"/>
            <a:ext cx="1674601" cy="3102965"/>
          </a:xfrm>
          <a:prstGeom prst="rect">
            <a:avLst/>
          </a:prstGeom>
        </p:spPr>
      </p:pic>
      <p:pic>
        <p:nvPicPr>
          <p:cNvPr id="7" name="Afbeelding 6" descr="Afbeelding met tekst, schermopname, plant&#10;&#10;Door AI gegenereerde inhoud is mogelijk onjuist.">
            <a:extLst>
              <a:ext uri="{FF2B5EF4-FFF2-40B4-BE49-F238E27FC236}">
                <a16:creationId xmlns:a16="http://schemas.microsoft.com/office/drawing/2014/main" id="{536ECD54-142B-7814-3B5F-AAC840381F16}"/>
              </a:ext>
            </a:extLst>
          </p:cNvPr>
          <p:cNvPicPr>
            <a:picLocks noChangeAspect="1"/>
          </p:cNvPicPr>
          <p:nvPr/>
        </p:nvPicPr>
        <p:blipFill>
          <a:blip r:embed="rId4"/>
          <a:stretch>
            <a:fillRect/>
          </a:stretch>
        </p:blipFill>
        <p:spPr>
          <a:xfrm rot="192188">
            <a:off x="4771621" y="1465282"/>
            <a:ext cx="2648760" cy="2835046"/>
          </a:xfrm>
          <a:prstGeom prst="rect">
            <a:avLst/>
          </a:prstGeom>
        </p:spPr>
      </p:pic>
      <p:pic>
        <p:nvPicPr>
          <p:cNvPr id="10" name="Afbeelding 9">
            <a:extLst>
              <a:ext uri="{FF2B5EF4-FFF2-40B4-BE49-F238E27FC236}">
                <a16:creationId xmlns:a16="http://schemas.microsoft.com/office/drawing/2014/main" id="{FC437C5E-010F-E68C-6BB9-65410C1ED60B}"/>
              </a:ext>
            </a:extLst>
          </p:cNvPr>
          <p:cNvPicPr>
            <a:picLocks noChangeAspect="1"/>
          </p:cNvPicPr>
          <p:nvPr/>
        </p:nvPicPr>
        <p:blipFill>
          <a:blip r:embed="rId3"/>
          <a:srcRect l="28019" r="38018" b="47011"/>
          <a:stretch>
            <a:fillRect/>
          </a:stretch>
        </p:blipFill>
        <p:spPr>
          <a:xfrm rot="21419274">
            <a:off x="2165960" y="1436083"/>
            <a:ext cx="2718240" cy="2188565"/>
          </a:xfrm>
          <a:prstGeom prst="rect">
            <a:avLst/>
          </a:prstGeom>
        </p:spPr>
      </p:pic>
      <p:pic>
        <p:nvPicPr>
          <p:cNvPr id="9" name="Afbeelding 8" descr="Afbeelding met Menselijk gezicht, tekst, kleding, persoon&#10;&#10;Door AI gegenereerde inhoud is mogelijk onjuist.">
            <a:extLst>
              <a:ext uri="{FF2B5EF4-FFF2-40B4-BE49-F238E27FC236}">
                <a16:creationId xmlns:a16="http://schemas.microsoft.com/office/drawing/2014/main" id="{7BB8E026-49EC-CAB9-C2E1-A339701CA2DC}"/>
              </a:ext>
            </a:extLst>
          </p:cNvPr>
          <p:cNvPicPr>
            <a:picLocks noChangeAspect="1"/>
          </p:cNvPicPr>
          <p:nvPr/>
        </p:nvPicPr>
        <p:blipFill>
          <a:blip r:embed="rId5"/>
          <a:stretch>
            <a:fillRect/>
          </a:stretch>
        </p:blipFill>
        <p:spPr>
          <a:xfrm>
            <a:off x="1922729" y="3694554"/>
            <a:ext cx="1989054" cy="2440826"/>
          </a:xfrm>
          <a:prstGeom prst="rect">
            <a:avLst/>
          </a:prstGeom>
        </p:spPr>
      </p:pic>
      <p:pic>
        <p:nvPicPr>
          <p:cNvPr id="12" name="Afbeelding 11" descr="Afbeelding met Menselijk gezicht, persoon, overdekt, person&#10;&#10;Door AI gegenereerde inhoud is mogelijk onjuist.">
            <a:extLst>
              <a:ext uri="{FF2B5EF4-FFF2-40B4-BE49-F238E27FC236}">
                <a16:creationId xmlns:a16="http://schemas.microsoft.com/office/drawing/2014/main" id="{710B2708-2DF7-B0F5-ABA6-647940BB74AC}"/>
              </a:ext>
            </a:extLst>
          </p:cNvPr>
          <p:cNvPicPr>
            <a:picLocks noChangeAspect="1"/>
          </p:cNvPicPr>
          <p:nvPr/>
        </p:nvPicPr>
        <p:blipFill>
          <a:blip r:embed="rId6"/>
          <a:stretch>
            <a:fillRect/>
          </a:stretch>
        </p:blipFill>
        <p:spPr>
          <a:xfrm rot="21420723">
            <a:off x="7302718" y="1486259"/>
            <a:ext cx="3612184" cy="2033349"/>
          </a:xfrm>
          <a:prstGeom prst="rect">
            <a:avLst/>
          </a:prstGeom>
        </p:spPr>
      </p:pic>
      <p:pic>
        <p:nvPicPr>
          <p:cNvPr id="18" name="Afbeelding 17" descr="Afbeelding met tekst, schermopname, Lettertype&#10;&#10;Door AI gegenereerde inhoud is mogelijk onjuist.">
            <a:extLst>
              <a:ext uri="{FF2B5EF4-FFF2-40B4-BE49-F238E27FC236}">
                <a16:creationId xmlns:a16="http://schemas.microsoft.com/office/drawing/2014/main" id="{2F553715-DF37-5769-80EF-D59E9244F591}"/>
              </a:ext>
            </a:extLst>
          </p:cNvPr>
          <p:cNvPicPr>
            <a:picLocks noChangeAspect="1"/>
          </p:cNvPicPr>
          <p:nvPr/>
        </p:nvPicPr>
        <p:blipFill>
          <a:blip r:embed="rId7"/>
          <a:srcRect r="45721"/>
          <a:stretch>
            <a:fillRect/>
          </a:stretch>
        </p:blipFill>
        <p:spPr>
          <a:xfrm rot="213436">
            <a:off x="9009057" y="3309681"/>
            <a:ext cx="2734987" cy="2834293"/>
          </a:xfrm>
          <a:prstGeom prst="rect">
            <a:avLst/>
          </a:prstGeom>
        </p:spPr>
      </p:pic>
      <p:pic>
        <p:nvPicPr>
          <p:cNvPr id="19" name="Afbeelding 18" descr="Afbeelding met tekst, schermopname, Lettertype&#10;&#10;Door AI gegenereerde inhoud is mogelijk onjuist.">
            <a:extLst>
              <a:ext uri="{FF2B5EF4-FFF2-40B4-BE49-F238E27FC236}">
                <a16:creationId xmlns:a16="http://schemas.microsoft.com/office/drawing/2014/main" id="{A13FECC1-1CD6-DCD1-8075-BC91908C3DFE}"/>
              </a:ext>
            </a:extLst>
          </p:cNvPr>
          <p:cNvPicPr>
            <a:picLocks noChangeAspect="1"/>
          </p:cNvPicPr>
          <p:nvPr/>
        </p:nvPicPr>
        <p:blipFill>
          <a:blip r:embed="rId7"/>
          <a:srcRect l="59481" r="6644"/>
          <a:stretch>
            <a:fillRect/>
          </a:stretch>
        </p:blipFill>
        <p:spPr>
          <a:xfrm rot="21446158">
            <a:off x="7222710" y="3264326"/>
            <a:ext cx="1706880" cy="2834293"/>
          </a:xfrm>
          <a:prstGeom prst="rect">
            <a:avLst/>
          </a:prstGeom>
        </p:spPr>
      </p:pic>
      <p:pic>
        <p:nvPicPr>
          <p:cNvPr id="21" name="Afbeelding 20" descr="Afbeelding met schermopname, tekst&#10;&#10;Door AI gegenereerde inhoud is mogelijk onjuist.">
            <a:extLst>
              <a:ext uri="{FF2B5EF4-FFF2-40B4-BE49-F238E27FC236}">
                <a16:creationId xmlns:a16="http://schemas.microsoft.com/office/drawing/2014/main" id="{F68192FE-89DD-5EB6-C7CE-425E71AED56B}"/>
              </a:ext>
            </a:extLst>
          </p:cNvPr>
          <p:cNvPicPr>
            <a:picLocks noChangeAspect="1"/>
          </p:cNvPicPr>
          <p:nvPr/>
        </p:nvPicPr>
        <p:blipFill>
          <a:blip r:embed="rId8"/>
          <a:srcRect l="17385" t="12896" r="21568" b="19639"/>
          <a:stretch>
            <a:fillRect/>
          </a:stretch>
        </p:blipFill>
        <p:spPr>
          <a:xfrm rot="21416539">
            <a:off x="3851661" y="4187152"/>
            <a:ext cx="3007064" cy="1869358"/>
          </a:xfrm>
          <a:prstGeom prst="rect">
            <a:avLst/>
          </a:prstGeom>
        </p:spPr>
      </p:pic>
    </p:spTree>
    <p:extLst>
      <p:ext uri="{BB962C8B-B14F-4D97-AF65-F5344CB8AC3E}">
        <p14:creationId xmlns:p14="http://schemas.microsoft.com/office/powerpoint/2010/main" val="793883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E0B36-CA07-30FE-4AE4-AB7191412175}"/>
              </a:ext>
            </a:extLst>
          </p:cNvPr>
          <p:cNvSpPr>
            <a:spLocks noGrp="1"/>
          </p:cNvSpPr>
          <p:nvPr>
            <p:ph type="title"/>
          </p:nvPr>
        </p:nvSpPr>
        <p:spPr>
          <a:xfrm>
            <a:off x="402833" y="252964"/>
            <a:ext cx="8838898" cy="930333"/>
          </a:xfrm>
        </p:spPr>
        <p:txBody>
          <a:bodyPr/>
          <a:lstStyle/>
          <a:p>
            <a:r>
              <a:rPr lang="nl-NL" dirty="0">
                <a:latin typeface="Avenir Book" panose="02000503020000020003" pitchFamily="2" charset="0"/>
              </a:rPr>
              <a:t>Over het initiatief Next Level Dokter</a:t>
            </a:r>
          </a:p>
        </p:txBody>
      </p:sp>
      <p:sp>
        <p:nvSpPr>
          <p:cNvPr id="3" name="Tijdelijke aanduiding voor tekst 2">
            <a:extLst>
              <a:ext uri="{FF2B5EF4-FFF2-40B4-BE49-F238E27FC236}">
                <a16:creationId xmlns:a16="http://schemas.microsoft.com/office/drawing/2014/main" id="{60F1E970-BE24-210E-ADCC-EBCBA3D7B946}"/>
              </a:ext>
            </a:extLst>
          </p:cNvPr>
          <p:cNvSpPr>
            <a:spLocks noGrp="1"/>
          </p:cNvSpPr>
          <p:nvPr>
            <p:ph type="body" idx="1"/>
          </p:nvPr>
        </p:nvSpPr>
        <p:spPr>
          <a:xfrm>
            <a:off x="402833" y="1244256"/>
            <a:ext cx="10258988" cy="4902543"/>
          </a:xfrm>
        </p:spPr>
        <p:txBody>
          <a:bodyPr>
            <a:normAutofit/>
          </a:bodyPr>
          <a:lstStyle/>
          <a:p>
            <a:pPr>
              <a:lnSpc>
                <a:spcPct val="150000"/>
              </a:lnSpc>
              <a:buClr>
                <a:srgbClr val="E6007E"/>
              </a:buClr>
              <a:buFont typeface="Wingdings" pitchFamily="2" charset="2"/>
              <a:buChar char="à"/>
            </a:pPr>
            <a:r>
              <a:rPr lang="nl-NL" sz="1500" dirty="0"/>
              <a:t>Next Level Dokter is een </a:t>
            </a:r>
            <a:r>
              <a:rPr lang="nl-NL" sz="1500" dirty="0">
                <a:solidFill>
                  <a:srgbClr val="E6007E"/>
                </a:solidFill>
              </a:rPr>
              <a:t>maatschappelijk initiatief </a:t>
            </a:r>
            <a:r>
              <a:rPr lang="nl-NL" sz="1500" dirty="0"/>
              <a:t>van 14 opleidingen voor artsenberoepen buiten het ziekenhuis en SBOH, werkgever voor artsen in opleiding buiten het ziekenhuis. We worden financieel ondersteund door VWS. Op 26 september 2023 zijn we gestart. </a:t>
            </a:r>
          </a:p>
          <a:p>
            <a:pPr>
              <a:lnSpc>
                <a:spcPct val="150000"/>
              </a:lnSpc>
              <a:buClr>
                <a:srgbClr val="E6007E"/>
              </a:buClr>
              <a:buFont typeface="Wingdings" pitchFamily="2" charset="2"/>
              <a:buChar char="à"/>
            </a:pPr>
            <a:r>
              <a:rPr lang="nl-NL" sz="1500" dirty="0"/>
              <a:t>Samen zetten we </a:t>
            </a:r>
            <a:r>
              <a:rPr lang="nl-NL" sz="1500" dirty="0">
                <a:solidFill>
                  <a:srgbClr val="E6007E"/>
                </a:solidFill>
              </a:rPr>
              <a:t>artsenberoepen buiten het ziekenhuis stevig op de kaart</a:t>
            </a:r>
            <a:r>
              <a:rPr lang="nl-NL" sz="1500" dirty="0"/>
              <a:t>. We gaan voor meer next level dokters. Dat zijn dokters actief in de wijk en midden in de samenleving. </a:t>
            </a:r>
          </a:p>
          <a:p>
            <a:pPr>
              <a:lnSpc>
                <a:spcPct val="150000"/>
              </a:lnSpc>
              <a:buClr>
                <a:srgbClr val="E6007E"/>
              </a:buClr>
              <a:buFont typeface="Wingdings" pitchFamily="2" charset="2"/>
              <a:buChar char="à"/>
            </a:pPr>
            <a:r>
              <a:rPr lang="nl-NL" sz="1500" dirty="0">
                <a:solidFill>
                  <a:srgbClr val="E6007E"/>
                </a:solidFill>
              </a:rPr>
              <a:t>We inspireren studenten geneeskunde en basisartsen </a:t>
            </a:r>
            <a:r>
              <a:rPr lang="nl-NL" sz="1500" dirty="0"/>
              <a:t>om zich te oriënteren op een artsenberoep (en opleiding) buiten het ziekenhuis oftewel op het eventueel worden van een next level dokter. Dat doen we met verschillende activiteiten die we vooral in samenwerking met anderen vormgeven. </a:t>
            </a:r>
            <a:r>
              <a:rPr lang="nl-NL" sz="1500" dirty="0">
                <a:solidFill>
                  <a:srgbClr val="E6007E"/>
                </a:solidFill>
              </a:rPr>
              <a:t>We werken samen</a:t>
            </a:r>
            <a:r>
              <a:rPr lang="nl-NL" sz="1500" dirty="0"/>
              <a:t> met opleidingsinstituten, GGD/GHOR Nederland en andere werkgevers, </a:t>
            </a:r>
            <a:r>
              <a:rPr lang="nl-NL" sz="1500" dirty="0" err="1"/>
              <a:t>aios</a:t>
            </a:r>
            <a:r>
              <a:rPr lang="nl-NL" sz="1500" dirty="0"/>
              <a:t> – en beroepsverenigingen, medische faculteitsverenigingen, opleiders, artsen, </a:t>
            </a:r>
            <a:r>
              <a:rPr lang="nl-NL" sz="1500" dirty="0" err="1"/>
              <a:t>career</a:t>
            </a:r>
            <a:r>
              <a:rPr lang="nl-NL" sz="1500" dirty="0"/>
              <a:t> </a:t>
            </a:r>
            <a:r>
              <a:rPr lang="nl-NL" sz="1500" dirty="0" err="1"/>
              <a:t>officers</a:t>
            </a:r>
            <a:r>
              <a:rPr lang="nl-NL" sz="1500" dirty="0"/>
              <a:t>, faculteiten geneeskunde, De Geneeskundestudent, de Jonge Specialist, </a:t>
            </a:r>
            <a:r>
              <a:rPr lang="nl-NL" sz="1500" dirty="0" err="1"/>
              <a:t>startalsarts.nl</a:t>
            </a:r>
            <a:r>
              <a:rPr lang="nl-NL" sz="1500" dirty="0"/>
              <a:t> (KNMG), de andere dokter (bedrijfs-en verzekeringsartsen), </a:t>
            </a:r>
            <a:r>
              <a:rPr lang="nl-NL" sz="1500" dirty="0" err="1"/>
              <a:t>Medic</a:t>
            </a:r>
            <a:r>
              <a:rPr lang="nl-NL" sz="1500" dirty="0"/>
              <a:t> Academy, Compendium en </a:t>
            </a:r>
            <a:r>
              <a:rPr lang="nl-NL" sz="1500" dirty="0" err="1"/>
              <a:t>KoffieCo</a:t>
            </a:r>
            <a:r>
              <a:rPr lang="nl-NL" sz="1500" dirty="0"/>
              <a:t>. </a:t>
            </a:r>
          </a:p>
        </p:txBody>
      </p:sp>
    </p:spTree>
    <p:extLst>
      <p:ext uri="{BB962C8B-B14F-4D97-AF65-F5344CB8AC3E}">
        <p14:creationId xmlns:p14="http://schemas.microsoft.com/office/powerpoint/2010/main" val="1345818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0C25F-0B15-743B-8164-881BDCEECB42}"/>
              </a:ext>
            </a:extLst>
          </p:cNvPr>
          <p:cNvSpPr>
            <a:spLocks noGrp="1"/>
          </p:cNvSpPr>
          <p:nvPr>
            <p:ph type="title"/>
          </p:nvPr>
        </p:nvSpPr>
        <p:spPr>
          <a:xfrm>
            <a:off x="402834" y="243785"/>
            <a:ext cx="8753523" cy="930332"/>
          </a:xfrm>
        </p:spPr>
        <p:txBody>
          <a:bodyPr/>
          <a:lstStyle/>
          <a:p>
            <a:r>
              <a:rPr lang="nl-NL" dirty="0">
                <a:latin typeface="Avenir Book" panose="02000503020000020003" pitchFamily="2" charset="0"/>
              </a:rPr>
              <a:t>Wat zijn Next Level Dokter artsenberoepen?</a:t>
            </a:r>
          </a:p>
        </p:txBody>
      </p:sp>
      <p:sp>
        <p:nvSpPr>
          <p:cNvPr id="4" name="Tijdelijke aanduiding voor tekst 3">
            <a:extLst>
              <a:ext uri="{FF2B5EF4-FFF2-40B4-BE49-F238E27FC236}">
                <a16:creationId xmlns:a16="http://schemas.microsoft.com/office/drawing/2014/main" id="{6ECEE116-6B22-6846-D8B9-5C30AAEDD039}"/>
              </a:ext>
            </a:extLst>
          </p:cNvPr>
          <p:cNvSpPr>
            <a:spLocks noGrp="1"/>
          </p:cNvSpPr>
          <p:nvPr>
            <p:ph type="body" idx="1"/>
          </p:nvPr>
        </p:nvSpPr>
        <p:spPr>
          <a:xfrm>
            <a:off x="402834" y="1206006"/>
            <a:ext cx="5035379" cy="4568206"/>
          </a:xfrm>
        </p:spPr>
        <p:txBody>
          <a:bodyPr>
            <a:normAutofit fontScale="92500" lnSpcReduction="10000"/>
          </a:bodyPr>
          <a:lstStyle/>
          <a:p>
            <a:pPr>
              <a:buClr>
                <a:srgbClr val="E6007E"/>
              </a:buClr>
              <a:buFont typeface="Wingdings" panose="05000000000000000000" pitchFamily="2" charset="2"/>
              <a:buChar char="ü"/>
            </a:pPr>
            <a:r>
              <a:rPr lang="nl-NL" dirty="0">
                <a:latin typeface="Futura Medium" panose="020B0602020204020303" pitchFamily="34" charset="-79"/>
                <a:cs typeface="Futura Medium" panose="020B0602020204020303" pitchFamily="34" charset="-79"/>
              </a:rPr>
              <a:t>Huisarts</a:t>
            </a:r>
          </a:p>
          <a:p>
            <a:pPr>
              <a:buClr>
                <a:srgbClr val="E6007E"/>
              </a:buClr>
              <a:buFont typeface="Wingdings" panose="05000000000000000000" pitchFamily="2" charset="2"/>
              <a:buChar char="ü"/>
            </a:pPr>
            <a:r>
              <a:rPr lang="nl-NL" dirty="0">
                <a:latin typeface="Futura Medium" panose="020B0602020204020303" pitchFamily="34" charset="-79"/>
                <a:cs typeface="Futura Medium" panose="020B0602020204020303" pitchFamily="34" charset="-79"/>
              </a:rPr>
              <a:t>Specialist ouderengeneeskunde</a:t>
            </a:r>
          </a:p>
          <a:p>
            <a:pPr>
              <a:buClr>
                <a:srgbClr val="E6007E"/>
              </a:buClr>
              <a:buFont typeface="Wingdings" panose="05000000000000000000" pitchFamily="2" charset="2"/>
              <a:buChar char="ü"/>
            </a:pPr>
            <a:r>
              <a:rPr lang="nl-NL" dirty="0">
                <a:latin typeface="Futura Medium" panose="020B0602020204020303" pitchFamily="34" charset="-79"/>
                <a:cs typeface="Futura Medium" panose="020B0602020204020303" pitchFamily="34" charset="-79"/>
              </a:rPr>
              <a:t>Forensisch arts</a:t>
            </a:r>
          </a:p>
          <a:p>
            <a:pPr>
              <a:buClr>
                <a:srgbClr val="E6007E"/>
              </a:buClr>
              <a:buFont typeface="Wingdings" panose="05000000000000000000" pitchFamily="2" charset="2"/>
              <a:buChar char="ü"/>
            </a:pPr>
            <a:r>
              <a:rPr lang="nl-NL" dirty="0">
                <a:latin typeface="Futura Medium" panose="020B0602020204020303" pitchFamily="34" charset="-79"/>
                <a:cs typeface="Futura Medium" panose="020B0602020204020303" pitchFamily="34" charset="-79"/>
              </a:rPr>
              <a:t>Arts verstandelijk gehandicapten</a:t>
            </a:r>
          </a:p>
          <a:p>
            <a:pPr>
              <a:buClr>
                <a:srgbClr val="E6007E"/>
              </a:buClr>
              <a:buFont typeface="Wingdings" panose="05000000000000000000" pitchFamily="2" charset="2"/>
              <a:buChar char="ü"/>
            </a:pPr>
            <a:r>
              <a:rPr lang="nl-NL" dirty="0">
                <a:latin typeface="Futura Medium" panose="020B0602020204020303" pitchFamily="34" charset="-79"/>
                <a:cs typeface="Futura Medium" panose="020B0602020204020303" pitchFamily="34" charset="-79"/>
              </a:rPr>
              <a:t>Vertrouwensarts</a:t>
            </a:r>
          </a:p>
          <a:p>
            <a:pPr>
              <a:buClr>
                <a:srgbClr val="E6007E"/>
              </a:buClr>
              <a:buFont typeface="Wingdings" panose="05000000000000000000" pitchFamily="2" charset="2"/>
              <a:buChar char="ü"/>
            </a:pPr>
            <a:r>
              <a:rPr lang="nl-NL" dirty="0">
                <a:latin typeface="Futura Medium" panose="020B0602020204020303" pitchFamily="34" charset="-79"/>
                <a:cs typeface="Futura Medium" panose="020B0602020204020303" pitchFamily="34" charset="-79"/>
              </a:rPr>
              <a:t>Arts infectieziektebestrijding</a:t>
            </a:r>
          </a:p>
          <a:p>
            <a:pPr>
              <a:buClr>
                <a:srgbClr val="E6007E"/>
              </a:buClr>
              <a:buFont typeface="Wingdings" panose="05000000000000000000" pitchFamily="2" charset="2"/>
              <a:buChar char="ü"/>
            </a:pPr>
            <a:r>
              <a:rPr lang="nl-NL" dirty="0">
                <a:latin typeface="Futura Medium" panose="020B0602020204020303" pitchFamily="34" charset="-79"/>
                <a:cs typeface="Futura Medium" panose="020B0602020204020303" pitchFamily="34" charset="-79"/>
              </a:rPr>
              <a:t>Verslavingsarts</a:t>
            </a:r>
          </a:p>
          <a:p>
            <a:pPr>
              <a:buClr>
                <a:srgbClr val="E6007E"/>
              </a:buClr>
              <a:buFont typeface="Wingdings" panose="05000000000000000000" pitchFamily="2" charset="2"/>
              <a:buChar char="ü"/>
            </a:pPr>
            <a:r>
              <a:rPr lang="nl-NL" dirty="0">
                <a:latin typeface="Futura Medium" panose="020B0602020204020303" pitchFamily="34" charset="-79"/>
                <a:cs typeface="Futura Medium" panose="020B0602020204020303" pitchFamily="34" charset="-79"/>
              </a:rPr>
              <a:t>Jeugdarts</a:t>
            </a:r>
          </a:p>
          <a:p>
            <a:pPr>
              <a:buClr>
                <a:srgbClr val="E6007E"/>
              </a:buClr>
              <a:buFont typeface="Wingdings" panose="05000000000000000000" pitchFamily="2" charset="2"/>
              <a:buChar char="ü"/>
            </a:pPr>
            <a:r>
              <a:rPr lang="nl-NL" dirty="0">
                <a:latin typeface="Futura Medium" panose="020B0602020204020303" pitchFamily="34" charset="-79"/>
                <a:cs typeface="Futura Medium" panose="020B0602020204020303" pitchFamily="34" charset="-79"/>
              </a:rPr>
              <a:t>Arts M+G</a:t>
            </a:r>
          </a:p>
          <a:p>
            <a:pPr>
              <a:buClr>
                <a:srgbClr val="E6007E"/>
              </a:buClr>
              <a:buFont typeface="Wingdings" panose="05000000000000000000" pitchFamily="2" charset="2"/>
              <a:buChar char="ü"/>
            </a:pPr>
            <a:r>
              <a:rPr lang="nl-NL" dirty="0">
                <a:latin typeface="Futura Medium" panose="020B0602020204020303" pitchFamily="34" charset="-79"/>
                <a:cs typeface="Futura Medium" panose="020B0602020204020303" pitchFamily="34" charset="-79"/>
              </a:rPr>
              <a:t>Donorarts</a:t>
            </a:r>
          </a:p>
          <a:p>
            <a:pPr>
              <a:buClr>
                <a:srgbClr val="E6007E"/>
              </a:buClr>
              <a:buFont typeface="Wingdings" panose="05000000000000000000" pitchFamily="2" charset="2"/>
              <a:buChar char="ü"/>
            </a:pPr>
            <a:r>
              <a:rPr lang="nl-NL" dirty="0">
                <a:latin typeface="Futura Medium" panose="020B0602020204020303" pitchFamily="34" charset="-79"/>
                <a:cs typeface="Futura Medium" panose="020B0602020204020303" pitchFamily="34" charset="-79"/>
              </a:rPr>
              <a:t>Arts tuberculosebestrijding</a:t>
            </a:r>
          </a:p>
          <a:p>
            <a:pPr>
              <a:buClr>
                <a:srgbClr val="E6007E"/>
              </a:buClr>
              <a:buFont typeface="Wingdings" panose="05000000000000000000" pitchFamily="2" charset="2"/>
              <a:buChar char="ü"/>
            </a:pPr>
            <a:r>
              <a:rPr lang="nl-NL" dirty="0">
                <a:latin typeface="Futura Medium" panose="020B0602020204020303" pitchFamily="34" charset="-79"/>
                <a:cs typeface="Futura Medium" panose="020B0602020204020303" pitchFamily="34" charset="-79"/>
              </a:rPr>
              <a:t>Arts medische milieukunde</a:t>
            </a:r>
          </a:p>
          <a:p>
            <a:pPr>
              <a:buClr>
                <a:srgbClr val="E6007E"/>
              </a:buClr>
              <a:buFont typeface="Wingdings" panose="05000000000000000000" pitchFamily="2" charset="2"/>
              <a:buChar char="ü"/>
            </a:pPr>
            <a:r>
              <a:rPr lang="nl-NL" dirty="0">
                <a:latin typeface="Futura Medium" panose="020B0602020204020303" pitchFamily="34" charset="-79"/>
                <a:cs typeface="Futura Medium" panose="020B0602020204020303" pitchFamily="34" charset="-79"/>
              </a:rPr>
              <a:t>Arbeid en gezondheid - bedrijfsgeneeskunde</a:t>
            </a:r>
          </a:p>
          <a:p>
            <a:pPr>
              <a:buClr>
                <a:srgbClr val="E6007E"/>
              </a:buClr>
              <a:buFont typeface="Wingdings" panose="05000000000000000000" pitchFamily="2" charset="2"/>
              <a:buChar char="ü"/>
            </a:pPr>
            <a:r>
              <a:rPr lang="nl-NL" dirty="0">
                <a:latin typeface="Futura Medium" panose="020B0602020204020303" pitchFamily="34" charset="-79"/>
                <a:cs typeface="Futura Medium" panose="020B0602020204020303" pitchFamily="34" charset="-79"/>
              </a:rPr>
              <a:t>Arbeid en gezondheid - verzekeringsgeneeskunde</a:t>
            </a:r>
          </a:p>
          <a:p>
            <a:endParaRPr lang="nl-NL" dirty="0">
              <a:latin typeface="Futura Medium" panose="020B0602020204020303" pitchFamily="34" charset="-79"/>
              <a:cs typeface="Futura Medium" panose="020B0602020204020303" pitchFamily="34" charset="-79"/>
            </a:endParaRPr>
          </a:p>
        </p:txBody>
      </p:sp>
      <p:pic>
        <p:nvPicPr>
          <p:cNvPr id="5" name="Afbeelding 4">
            <a:extLst>
              <a:ext uri="{FF2B5EF4-FFF2-40B4-BE49-F238E27FC236}">
                <a16:creationId xmlns:a16="http://schemas.microsoft.com/office/drawing/2014/main" id="{BE41E9E9-3027-5AA4-3D3A-717413276677}"/>
              </a:ext>
            </a:extLst>
          </p:cNvPr>
          <p:cNvPicPr>
            <a:picLocks noChangeAspect="1"/>
          </p:cNvPicPr>
          <p:nvPr/>
        </p:nvPicPr>
        <p:blipFill>
          <a:blip r:embed="rId2"/>
          <a:srcRect l="69408" t="45755"/>
          <a:stretch>
            <a:fillRect/>
          </a:stretch>
        </p:blipFill>
        <p:spPr>
          <a:xfrm>
            <a:off x="6492240" y="1713041"/>
            <a:ext cx="4376289" cy="4364888"/>
          </a:xfrm>
          <a:prstGeom prst="rect">
            <a:avLst/>
          </a:prstGeom>
        </p:spPr>
      </p:pic>
    </p:spTree>
    <p:extLst>
      <p:ext uri="{BB962C8B-B14F-4D97-AF65-F5344CB8AC3E}">
        <p14:creationId xmlns:p14="http://schemas.microsoft.com/office/powerpoint/2010/main" val="3365578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BF834-BB6C-6CD9-0B67-8CE6399C60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F8A8CC4-EF1F-79EB-A0BA-D9A0C8197E3D}"/>
              </a:ext>
            </a:extLst>
          </p:cNvPr>
          <p:cNvSpPr>
            <a:spLocks noGrp="1"/>
          </p:cNvSpPr>
          <p:nvPr>
            <p:ph type="title"/>
          </p:nvPr>
        </p:nvSpPr>
        <p:spPr>
          <a:xfrm>
            <a:off x="402833" y="258802"/>
            <a:ext cx="8753523" cy="930332"/>
          </a:xfrm>
        </p:spPr>
        <p:txBody>
          <a:bodyPr/>
          <a:lstStyle/>
          <a:p>
            <a:r>
              <a:rPr lang="nl-NL" dirty="0">
                <a:latin typeface="Avenir Book" panose="02000503020000020003" pitchFamily="2" charset="0"/>
              </a:rPr>
              <a:t>Wat kenmerkt een next level dokter?</a:t>
            </a:r>
          </a:p>
        </p:txBody>
      </p:sp>
      <p:sp>
        <p:nvSpPr>
          <p:cNvPr id="4" name="Tijdelijke aanduiding voor tekst 3">
            <a:extLst>
              <a:ext uri="{FF2B5EF4-FFF2-40B4-BE49-F238E27FC236}">
                <a16:creationId xmlns:a16="http://schemas.microsoft.com/office/drawing/2014/main" id="{6024C54C-F0B9-1595-9736-05FC6F46F6A8}"/>
              </a:ext>
            </a:extLst>
          </p:cNvPr>
          <p:cNvSpPr>
            <a:spLocks noGrp="1"/>
          </p:cNvSpPr>
          <p:nvPr>
            <p:ph type="body" idx="1"/>
          </p:nvPr>
        </p:nvSpPr>
        <p:spPr>
          <a:xfrm>
            <a:off x="402834" y="1073926"/>
            <a:ext cx="6912366" cy="4568206"/>
          </a:xfrm>
        </p:spPr>
        <p:txBody>
          <a:bodyPr>
            <a:noAutofit/>
          </a:bodyPr>
          <a:lstStyle/>
          <a:p>
            <a:pPr marL="0" indent="0">
              <a:lnSpc>
                <a:spcPct val="150000"/>
              </a:lnSpc>
              <a:buClr>
                <a:srgbClr val="E6007E"/>
              </a:buClr>
            </a:pPr>
            <a:r>
              <a:rPr lang="nl-NL" sz="1500" b="1" dirty="0">
                <a:solidFill>
                  <a:srgbClr val="E6007E"/>
                </a:solidFill>
              </a:rPr>
              <a:t>Een next level dokter…</a:t>
            </a:r>
          </a:p>
          <a:p>
            <a:pPr>
              <a:lnSpc>
                <a:spcPct val="150000"/>
              </a:lnSpc>
              <a:buClr>
                <a:srgbClr val="E6007E"/>
              </a:buClr>
              <a:buFont typeface="Wingdings" panose="05000000000000000000" pitchFamily="2" charset="2"/>
              <a:buChar char="ü"/>
            </a:pPr>
            <a:r>
              <a:rPr lang="nl-NL" sz="1500" dirty="0"/>
              <a:t>is actief buiten de muren van het ziekenhuis.</a:t>
            </a:r>
          </a:p>
          <a:p>
            <a:pPr>
              <a:lnSpc>
                <a:spcPct val="150000"/>
              </a:lnSpc>
              <a:buClr>
                <a:srgbClr val="E6007E"/>
              </a:buClr>
              <a:buFont typeface="Wingdings" panose="05000000000000000000" pitchFamily="2" charset="2"/>
              <a:buChar char="ü"/>
            </a:pPr>
            <a:r>
              <a:rPr lang="nl-NL" sz="1500" dirty="0"/>
              <a:t>staat midden in de samenleving.</a:t>
            </a:r>
          </a:p>
          <a:p>
            <a:pPr>
              <a:lnSpc>
                <a:spcPct val="150000"/>
              </a:lnSpc>
              <a:buClr>
                <a:srgbClr val="E6007E"/>
              </a:buClr>
              <a:buFont typeface="Wingdings" panose="05000000000000000000" pitchFamily="2" charset="2"/>
              <a:buChar char="ü"/>
            </a:pPr>
            <a:r>
              <a:rPr lang="nl-NL" sz="1500" dirty="0"/>
              <a:t>komt ‘binnen’ bij mensen en beweegt je in hún omgeving.</a:t>
            </a:r>
          </a:p>
          <a:p>
            <a:pPr>
              <a:lnSpc>
                <a:spcPct val="150000"/>
              </a:lnSpc>
              <a:buClr>
                <a:srgbClr val="E6007E"/>
              </a:buClr>
              <a:buFont typeface="Wingdings" panose="05000000000000000000" pitchFamily="2" charset="2"/>
              <a:buChar char="ü"/>
            </a:pPr>
            <a:r>
              <a:rPr lang="nl-NL" sz="1500" dirty="0"/>
              <a:t>speelt op diverse momenten in het leven een belangrijke rol.</a:t>
            </a:r>
          </a:p>
          <a:p>
            <a:pPr>
              <a:lnSpc>
                <a:spcPct val="150000"/>
              </a:lnSpc>
              <a:buClr>
                <a:srgbClr val="E6007E"/>
              </a:buClr>
              <a:buFont typeface="Wingdings" panose="05000000000000000000" pitchFamily="2" charset="2"/>
              <a:buChar char="ü"/>
            </a:pPr>
            <a:r>
              <a:rPr lang="nl-NL" sz="1500" dirty="0"/>
              <a:t>kijkt naar de persoon in zijn totaliteit.</a:t>
            </a:r>
          </a:p>
          <a:p>
            <a:pPr>
              <a:lnSpc>
                <a:spcPct val="150000"/>
              </a:lnSpc>
              <a:buClr>
                <a:srgbClr val="E6007E"/>
              </a:buClr>
              <a:buFont typeface="Wingdings" panose="05000000000000000000" pitchFamily="2" charset="2"/>
              <a:buChar char="ü"/>
            </a:pPr>
            <a:r>
              <a:rPr lang="nl-NL" sz="1500" dirty="0"/>
              <a:t>is een teamspeler en werkt samen met anderen aan de gezondheid van mensen en de samenleving. Hij brengt vaak verbinding tussen het medische en sociale domein. </a:t>
            </a:r>
          </a:p>
          <a:p>
            <a:pPr>
              <a:lnSpc>
                <a:spcPct val="150000"/>
              </a:lnSpc>
              <a:buClr>
                <a:srgbClr val="E6007E"/>
              </a:buClr>
              <a:buFont typeface="Wingdings" panose="05000000000000000000" pitchFamily="2" charset="2"/>
              <a:buChar char="ü"/>
            </a:pPr>
            <a:r>
              <a:rPr lang="nl-NL" sz="1500" dirty="0"/>
              <a:t>is voortdurend in beweging en heeft een uitdagend en gevarieerd takenpakket. </a:t>
            </a:r>
          </a:p>
          <a:p>
            <a:endParaRPr lang="nl-NL" sz="15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089709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9B234-D45E-3689-B2B4-7A00E0BF6E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B443C8-EFEB-7AC9-20DE-2DEEB5D2C1ED}"/>
              </a:ext>
            </a:extLst>
          </p:cNvPr>
          <p:cNvSpPr>
            <a:spLocks noGrp="1"/>
          </p:cNvSpPr>
          <p:nvPr>
            <p:ph type="title"/>
          </p:nvPr>
        </p:nvSpPr>
        <p:spPr>
          <a:xfrm>
            <a:off x="402833" y="258802"/>
            <a:ext cx="8753523" cy="930332"/>
          </a:xfrm>
        </p:spPr>
        <p:txBody>
          <a:bodyPr/>
          <a:lstStyle/>
          <a:p>
            <a:r>
              <a:rPr lang="nl-NL" dirty="0">
                <a:latin typeface="Avenir Book" panose="02000503020000020003" pitchFamily="2" charset="0"/>
              </a:rPr>
              <a:t>Hoe ontdek je wat bij je past?</a:t>
            </a:r>
          </a:p>
        </p:txBody>
      </p:sp>
      <p:sp>
        <p:nvSpPr>
          <p:cNvPr id="4" name="Tijdelijke aanduiding voor tekst 3">
            <a:extLst>
              <a:ext uri="{FF2B5EF4-FFF2-40B4-BE49-F238E27FC236}">
                <a16:creationId xmlns:a16="http://schemas.microsoft.com/office/drawing/2014/main" id="{E160FB4F-3EC1-2F32-2EF4-A55C74A5FD87}"/>
              </a:ext>
            </a:extLst>
          </p:cNvPr>
          <p:cNvSpPr>
            <a:spLocks noGrp="1"/>
          </p:cNvSpPr>
          <p:nvPr>
            <p:ph type="body" idx="1"/>
          </p:nvPr>
        </p:nvSpPr>
        <p:spPr>
          <a:xfrm>
            <a:off x="402834" y="1073926"/>
            <a:ext cx="8649726" cy="5123674"/>
          </a:xfrm>
        </p:spPr>
        <p:txBody>
          <a:bodyPr>
            <a:noAutofit/>
          </a:bodyPr>
          <a:lstStyle/>
          <a:p>
            <a:pPr marL="0" indent="0">
              <a:lnSpc>
                <a:spcPct val="150000"/>
              </a:lnSpc>
            </a:pPr>
            <a:r>
              <a:rPr lang="nl-NL" sz="1500" dirty="0">
                <a:solidFill>
                  <a:srgbClr val="E6017E"/>
                </a:solidFill>
              </a:rPr>
              <a:t>Next Level Dokter is </a:t>
            </a:r>
            <a:r>
              <a:rPr lang="nl-NL" sz="1500" dirty="0" err="1">
                <a:solidFill>
                  <a:srgbClr val="E6017E"/>
                </a:solidFill>
              </a:rPr>
              <a:t>here</a:t>
            </a:r>
            <a:r>
              <a:rPr lang="nl-NL" sz="1500" dirty="0">
                <a:solidFill>
                  <a:srgbClr val="E6017E"/>
                </a:solidFill>
              </a:rPr>
              <a:t> </a:t>
            </a:r>
            <a:r>
              <a:rPr lang="nl-NL" sz="1500" dirty="0" err="1">
                <a:solidFill>
                  <a:srgbClr val="E6017E"/>
                </a:solidFill>
              </a:rPr>
              <a:t>to</a:t>
            </a:r>
            <a:r>
              <a:rPr lang="nl-NL" sz="1500" dirty="0">
                <a:solidFill>
                  <a:srgbClr val="E6017E"/>
                </a:solidFill>
              </a:rPr>
              <a:t> help tijdens je ontdekkingsreis naar artsenberoepen (en opleidingen) midden in de samenleving.</a:t>
            </a:r>
            <a:r>
              <a:rPr lang="nl-NL" sz="1500" dirty="0"/>
              <a:t> </a:t>
            </a:r>
            <a:endParaRPr lang="nl-NL" sz="1500" b="1" dirty="0">
              <a:solidFill>
                <a:srgbClr val="E6007E"/>
              </a:solidFill>
            </a:endParaRPr>
          </a:p>
          <a:p>
            <a:pPr>
              <a:lnSpc>
                <a:spcPct val="150000"/>
              </a:lnSpc>
              <a:buClr>
                <a:srgbClr val="E6007E"/>
              </a:buClr>
              <a:buFont typeface="Wingdings" panose="05000000000000000000" pitchFamily="2" charset="2"/>
              <a:buChar char="ü"/>
            </a:pPr>
            <a:r>
              <a:rPr lang="nl-NL" sz="1500" dirty="0"/>
              <a:t>Op </a:t>
            </a:r>
            <a:r>
              <a:rPr lang="nl-NL" sz="1500" dirty="0" err="1"/>
              <a:t>nextleveldokter.nl</a:t>
            </a:r>
            <a:r>
              <a:rPr lang="nl-NL" sz="1500" dirty="0"/>
              <a:t> vind je niet alleen een overzicht van alle beroepen, maar ook inspiratie en verhalen van </a:t>
            </a:r>
            <a:r>
              <a:rPr lang="nl-NL" sz="1500" dirty="0" err="1"/>
              <a:t>aios</a:t>
            </a:r>
            <a:r>
              <a:rPr lang="nl-NL" sz="1500" dirty="0"/>
              <a:t>, geneeskundestudenten en artsen.</a:t>
            </a:r>
          </a:p>
          <a:p>
            <a:pPr>
              <a:lnSpc>
                <a:spcPct val="150000"/>
              </a:lnSpc>
              <a:buClr>
                <a:srgbClr val="E6007E"/>
              </a:buClr>
              <a:buFont typeface="Wingdings" panose="05000000000000000000" pitchFamily="2" charset="2"/>
              <a:buChar char="ü"/>
            </a:pPr>
            <a:r>
              <a:rPr lang="nl-NL" sz="1500" dirty="0"/>
              <a:t>Volg ons op LinkedIn, </a:t>
            </a:r>
            <a:r>
              <a:rPr lang="nl-NL" sz="1500" dirty="0" err="1"/>
              <a:t>TikTok</a:t>
            </a:r>
            <a:r>
              <a:rPr lang="nl-NL" sz="1500" dirty="0"/>
              <a:t>, Instagram of YouTube en kom meer te weten over de werkdagen van, krijg interessante podcasttips of lees een leuke blog.</a:t>
            </a:r>
          </a:p>
          <a:p>
            <a:pPr>
              <a:lnSpc>
                <a:spcPct val="150000"/>
              </a:lnSpc>
              <a:buClr>
                <a:srgbClr val="E6007E"/>
              </a:buClr>
              <a:buFont typeface="Wingdings" panose="05000000000000000000" pitchFamily="2" charset="2"/>
              <a:buChar char="ü"/>
            </a:pPr>
            <a:r>
              <a:rPr lang="nl-NL" sz="1500" dirty="0"/>
              <a:t>Meld je aan voor de Next Level Dokter Nieuwsbrief en blijf op de hoogte van de laatste events, verhalen en informatie over bijvoorbeeld sollicitatierondes.</a:t>
            </a:r>
          </a:p>
          <a:p>
            <a:pPr>
              <a:lnSpc>
                <a:spcPct val="150000"/>
              </a:lnSpc>
              <a:buClr>
                <a:srgbClr val="E6007E"/>
              </a:buClr>
              <a:buFont typeface="Wingdings" panose="05000000000000000000" pitchFamily="2" charset="2"/>
              <a:buChar char="ü"/>
            </a:pPr>
            <a:r>
              <a:rPr lang="nl-NL" sz="1500" dirty="0"/>
              <a:t>Persoonlijk online adviesgesprek met een next level coach.</a:t>
            </a:r>
          </a:p>
          <a:p>
            <a:pPr>
              <a:lnSpc>
                <a:spcPct val="150000"/>
              </a:lnSpc>
              <a:buClr>
                <a:srgbClr val="E6007E"/>
              </a:buClr>
              <a:buFont typeface="Wingdings" panose="05000000000000000000" pitchFamily="2" charset="2"/>
              <a:buChar char="ü"/>
            </a:pPr>
            <a:r>
              <a:rPr lang="nl-NL" sz="1500" dirty="0"/>
              <a:t>Kom live of online naar de eerstvolgende Next Level Dokter Collegetour.</a:t>
            </a:r>
          </a:p>
          <a:p>
            <a:pPr>
              <a:lnSpc>
                <a:spcPct val="150000"/>
              </a:lnSpc>
              <a:buClr>
                <a:srgbClr val="E6007E"/>
              </a:buClr>
              <a:buFont typeface="Wingdings" panose="05000000000000000000" pitchFamily="2" charset="2"/>
              <a:buChar char="ü"/>
            </a:pPr>
            <a:r>
              <a:rPr lang="nl-NL" sz="1500" dirty="0"/>
              <a:t>Loop een dagje mee met een arts of </a:t>
            </a:r>
            <a:r>
              <a:rPr lang="nl-NL" sz="1500" dirty="0" err="1"/>
              <a:t>aios</a:t>
            </a:r>
            <a:r>
              <a:rPr lang="nl-NL" sz="1500" dirty="0"/>
              <a:t>.</a:t>
            </a:r>
          </a:p>
          <a:p>
            <a:pPr marL="228600" indent="0">
              <a:lnSpc>
                <a:spcPct val="150000"/>
              </a:lnSpc>
              <a:buClr>
                <a:srgbClr val="E6007E"/>
              </a:buClr>
            </a:pPr>
            <a:endParaRPr lang="nl-NL" sz="1500" dirty="0"/>
          </a:p>
          <a:p>
            <a:pPr>
              <a:lnSpc>
                <a:spcPct val="150000"/>
              </a:lnSpc>
              <a:buClr>
                <a:srgbClr val="E6007E"/>
              </a:buClr>
              <a:buFont typeface="Wingdings" panose="05000000000000000000" pitchFamily="2" charset="2"/>
              <a:buChar char="ü"/>
            </a:pPr>
            <a:endParaRPr lang="nl-NL" sz="1500" dirty="0"/>
          </a:p>
        </p:txBody>
      </p:sp>
    </p:spTree>
    <p:extLst>
      <p:ext uri="{BB962C8B-B14F-4D97-AF65-F5344CB8AC3E}">
        <p14:creationId xmlns:p14="http://schemas.microsoft.com/office/powerpoint/2010/main" val="466044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3EBEA-F076-A56E-9632-67AA7C3308C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C867D6-3176-EDC8-BC7F-EAB5C08C132A}"/>
              </a:ext>
            </a:extLst>
          </p:cNvPr>
          <p:cNvSpPr>
            <a:spLocks noGrp="1"/>
          </p:cNvSpPr>
          <p:nvPr>
            <p:ph type="title"/>
          </p:nvPr>
        </p:nvSpPr>
        <p:spPr>
          <a:xfrm>
            <a:off x="402833" y="258802"/>
            <a:ext cx="8753523" cy="930332"/>
          </a:xfrm>
        </p:spPr>
        <p:txBody>
          <a:bodyPr/>
          <a:lstStyle/>
          <a:p>
            <a:r>
              <a:rPr lang="nl-NL" dirty="0">
                <a:latin typeface="Avenir Book" panose="02000503020000020003" pitchFamily="2" charset="0"/>
              </a:rPr>
              <a:t>Bekijk wat een next level dokter betekent</a:t>
            </a:r>
          </a:p>
        </p:txBody>
      </p:sp>
      <p:pic>
        <p:nvPicPr>
          <p:cNvPr id="6" name="Onlinemedia 5" descr="Wat betekent het om een next level dokter te zijn?">
            <a:hlinkClick r:id="" action="ppaction://media"/>
            <a:extLst>
              <a:ext uri="{FF2B5EF4-FFF2-40B4-BE49-F238E27FC236}">
                <a16:creationId xmlns:a16="http://schemas.microsoft.com/office/drawing/2014/main" id="{478D7FCD-DC4B-0BD0-4B9F-31AB059429CE}"/>
              </a:ext>
            </a:extLst>
          </p:cNvPr>
          <p:cNvPicPr>
            <a:picLocks noRot="1" noChangeAspect="1"/>
          </p:cNvPicPr>
          <p:nvPr>
            <a:videoFile r:link="rId1"/>
          </p:nvPr>
        </p:nvPicPr>
        <p:blipFill>
          <a:blip r:embed="rId4"/>
          <a:stretch>
            <a:fillRect/>
          </a:stretch>
        </p:blipFill>
        <p:spPr>
          <a:xfrm>
            <a:off x="1839949" y="1337462"/>
            <a:ext cx="8512102" cy="4809338"/>
          </a:xfrm>
          <a:prstGeom prst="rect">
            <a:avLst/>
          </a:prstGeom>
        </p:spPr>
      </p:pic>
    </p:spTree>
    <p:extLst>
      <p:ext uri="{BB962C8B-B14F-4D97-AF65-F5344CB8AC3E}">
        <p14:creationId xmlns:p14="http://schemas.microsoft.com/office/powerpoint/2010/main" val="30536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f921b1f-c513-4a0b-8da3-dba37ed04073">
      <Terms xmlns="http://schemas.microsoft.com/office/infopath/2007/PartnerControls"/>
    </lcf76f155ced4ddcb4097134ff3c332f>
    <TaxCatchAll xmlns="1b3ccbcf-a913-4e0b-bd85-02ca6ce62ff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D4B23ABF3880C4DA5535C69F209F0F2" ma:contentTypeVersion="14" ma:contentTypeDescription="Een nieuw document maken." ma:contentTypeScope="" ma:versionID="ff3c8f0f8d2d3c172b6f1e44a8244abf">
  <xsd:schema xmlns:xsd="http://www.w3.org/2001/XMLSchema" xmlns:xs="http://www.w3.org/2001/XMLSchema" xmlns:p="http://schemas.microsoft.com/office/2006/metadata/properties" xmlns:ns2="3f921b1f-c513-4a0b-8da3-dba37ed04073" xmlns:ns3="1b3ccbcf-a913-4e0b-bd85-02ca6ce62ff8" targetNamespace="http://schemas.microsoft.com/office/2006/metadata/properties" ma:root="true" ma:fieldsID="2233ce917d88993d66953b5315ba5cb4" ns2:_="" ns3:_="">
    <xsd:import namespace="3f921b1f-c513-4a0b-8da3-dba37ed04073"/>
    <xsd:import namespace="1b3ccbcf-a913-4e0b-bd85-02ca6ce62f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921b1f-c513-4a0b-8da3-dba37ed040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73328ee1-777a-4426-842d-32a9517ae16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3ccbcf-a913-4e0b-bd85-02ca6ce62ff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be0bebc-93e2-405c-a09a-ba0cbeeff0cd}" ma:internalName="TaxCatchAll" ma:showField="CatchAllData" ma:web="1b3ccbcf-a913-4e0b-bd85-02ca6ce62f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5C0F64-2129-4EAD-A75C-61D92C3CC9DE}">
  <ds:schemaRefs>
    <ds:schemaRef ds:uri="http://schemas.microsoft.com/sharepoint/v3/contenttype/forms"/>
  </ds:schemaRefs>
</ds:datastoreItem>
</file>

<file path=customXml/itemProps2.xml><?xml version="1.0" encoding="utf-8"?>
<ds:datastoreItem xmlns:ds="http://schemas.openxmlformats.org/officeDocument/2006/customXml" ds:itemID="{FEE06361-044A-4EF8-890B-429646DD5138}">
  <ds:schemaRefs>
    <ds:schemaRef ds:uri="http://purl.org/dc/elements/1.1/"/>
    <ds:schemaRef ds:uri="http://purl.org/dc/terms/"/>
    <ds:schemaRef ds:uri="http://purl.org/dc/dcmitype/"/>
    <ds:schemaRef ds:uri="http://schemas.microsoft.com/office/infopath/2007/PartnerControls"/>
    <ds:schemaRef ds:uri="http://www.w3.org/XML/1998/namespace"/>
    <ds:schemaRef ds:uri="3f921b1f-c513-4a0b-8da3-dba37ed04073"/>
    <ds:schemaRef ds:uri="http://schemas.microsoft.com/office/2006/documentManagement/types"/>
    <ds:schemaRef ds:uri="http://schemas.openxmlformats.org/package/2006/metadata/core-properties"/>
    <ds:schemaRef ds:uri="1b3ccbcf-a913-4e0b-bd85-02ca6ce62ff8"/>
    <ds:schemaRef ds:uri="http://schemas.microsoft.com/office/2006/metadata/properties"/>
  </ds:schemaRefs>
</ds:datastoreItem>
</file>

<file path=customXml/itemProps3.xml><?xml version="1.0" encoding="utf-8"?>
<ds:datastoreItem xmlns:ds="http://schemas.openxmlformats.org/officeDocument/2006/customXml" ds:itemID="{69E54AF2-8514-4AFA-B4B3-ACFC1EF9C8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921b1f-c513-4a0b-8da3-dba37ed04073"/>
    <ds:schemaRef ds:uri="1b3ccbcf-a913-4e0b-bd85-02ca6ce62f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27320</TotalTime>
  <Words>527</Words>
  <Application>Microsoft Macintosh PowerPoint</Application>
  <PresentationFormat>Breedbeeld</PresentationFormat>
  <Paragraphs>45</Paragraphs>
  <Slides>8</Slides>
  <Notes>4</Notes>
  <HiddenSlides>0</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8</vt:i4>
      </vt:variant>
    </vt:vector>
  </HeadingPairs>
  <TitlesOfParts>
    <vt:vector size="17" baseType="lpstr">
      <vt:lpstr>Avenir</vt:lpstr>
      <vt:lpstr>Futura Medium</vt:lpstr>
      <vt:lpstr>Wingdings</vt:lpstr>
      <vt:lpstr>Avenir Book</vt:lpstr>
      <vt:lpstr>Avenir Black</vt:lpstr>
      <vt:lpstr>Arial</vt:lpstr>
      <vt:lpstr>Futura Medium</vt:lpstr>
      <vt:lpstr>Calibri</vt:lpstr>
      <vt:lpstr>Kantoorthema</vt:lpstr>
      <vt:lpstr>Next level dokter worden?</vt:lpstr>
      <vt:lpstr>Next level dokters actief in de samenleving, jullie zijn nodig en maken het verschil!</vt:lpstr>
      <vt:lpstr>Over het initiatief Next Level Dokter</vt:lpstr>
      <vt:lpstr>Wat zijn Next Level Dokter artsenberoepen?</vt:lpstr>
      <vt:lpstr>Wat kenmerkt een next level dokter?</vt:lpstr>
      <vt:lpstr>Hoe ontdek je wat bij je past?</vt:lpstr>
      <vt:lpstr>Bekijk wat een next level dokter betekent</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Campagneplan bouwsteen ‘Communicatie/Campagne’  Next Level Dokter</dc:title>
  <dc:creator>Martijn Brandenburg</dc:creator>
  <cp:lastModifiedBy>suzanne.kostelijk@gmail.com</cp:lastModifiedBy>
  <cp:revision>74</cp:revision>
  <dcterms:created xsi:type="dcterms:W3CDTF">2023-10-16T12:45:13Z</dcterms:created>
  <dcterms:modified xsi:type="dcterms:W3CDTF">2025-12-10T13:55:16Z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0x0101003D4B23ABF3880C4DA5535C69F209F0F2</vt:lpwstr>
  </property>
  <property fmtid="{D5CDD505-2E9C-101B-9397-08002B2CF9AE}" pid="3" name="MediaServiceImageTags">
    <vt:lpwstr/>
  </property>
</Properties>
</file>